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308" r:id="rId4"/>
    <p:sldId id="306" r:id="rId5"/>
    <p:sldId id="310" r:id="rId6"/>
    <p:sldId id="267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M Sans Bold Italics" panose="020B0604020202020204" charset="0"/>
      <p:regular r:id="rId13"/>
    </p:embeddedFont>
    <p:embeddedFont>
      <p:font typeface="DM Sans Italics" panose="020B0604020202020204" charset="0"/>
      <p:regular r:id="rId14"/>
    </p:embeddedFont>
    <p:embeddedFont>
      <p:font typeface="DM Sans Bold" panose="020B0604020202020204" charset="0"/>
      <p:regular r:id="rId15"/>
    </p:embeddedFont>
    <p:embeddedFont>
      <p:font typeface="DM San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22" autoAdjust="0"/>
  </p:normalViewPr>
  <p:slideViewPr>
    <p:cSldViewPr>
      <p:cViewPr varScale="1">
        <p:scale>
          <a:sx n="36" d="100"/>
          <a:sy n="36" d="100"/>
        </p:scale>
        <p:origin x="67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12DB-8A74-4593-B6FE-4517A4831F03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8BA6-EBFB-45FF-945E-5A401DD3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22D55-FF12-4752-B3DE-0B9C0DD6B14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5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103FA-97F1-418E-A759-7C6399C01C0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83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6EF77-23AC-4974-A369-E453864E5B5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5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77EC3-3AB6-4FAB-8B35-2FFA496809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80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E7216-9E26-4A1F-B179-DA680C334F2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39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EE53E-5751-4B39-95F7-EB76161FBE8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84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A072A-1E49-4E15-8C8A-D293DFF93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28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AA21A-7C29-4760-A196-7BE79F688E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45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9ADDD-6029-4B4F-8095-CCFC1041FB1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241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AF93D-E426-4D7A-9222-A38C329D7AA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392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C4227-0672-496A-9845-15A707F4611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64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677E-3C6B-4A47-ACAE-97E9F8305C4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1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05630" y="3361052"/>
            <a:ext cx="10620170" cy="16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REPORT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ru-RU" sz="3700" smtClean="0">
                <a:solidFill>
                  <a:srgbClr val="FFFFFF"/>
                </a:solidFill>
                <a:latin typeface="DM Sans Italics"/>
              </a:rPr>
              <a:t>09</a:t>
            </a:r>
            <a:r>
              <a:rPr lang="en-US" sz="3700" smtClean="0">
                <a:solidFill>
                  <a:srgbClr val="FFFFFF"/>
                </a:solidFill>
                <a:latin typeface="DM Sans Italics"/>
              </a:rPr>
              <a:t>.06.2025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03684" y="7202173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Ilia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Polishchuk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5488" y="1066800"/>
            <a:ext cx="1431702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P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hi-meson comparison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 Italics"/>
              <a:ea typeface="+mn-ea"/>
              <a:cs typeface="+mn-cs"/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17068800" y="9157063"/>
            <a:ext cx="228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7386" y="6327788"/>
            <a:ext cx="184731" cy="953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96" b="0" i="0" u="none" strike="noStrike" kern="1200" cap="none" spc="0" normalizeH="0" baseline="0" noProof="0" dirty="0" smtClean="0">
              <a:ln>
                <a:noFill/>
              </a:ln>
              <a:solidFill>
                <a:srgbClr val="4442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43100"/>
            <a:ext cx="5913432" cy="773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1366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Fit systematic </a:t>
            </a:r>
            <a:r>
              <a:rPr lang="el-GR" sz="4500" dirty="0" smtClean="0">
                <a:solidFill>
                  <a:srgbClr val="3F7279"/>
                </a:solidFill>
                <a:latin typeface="DM Sans Bold"/>
              </a:rPr>
              <a:t>ω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54200" y="3429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06" y="1744074"/>
            <a:ext cx="12703667" cy="82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1366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Fit systematic phi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54200" y="3429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  <a:p>
            <a:pPr lvl="0" algn="just"/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06" y="1744074"/>
            <a:ext cx="12703667" cy="82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04003" y="3063874"/>
            <a:ext cx="1427999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29251</TotalTime>
  <Words>18</Words>
  <Application>Microsoft Office PowerPoint</Application>
  <PresentationFormat>Произвольный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Calibri</vt:lpstr>
      <vt:lpstr>DM Sans Bold Italics</vt:lpstr>
      <vt:lpstr>DM Sans Italics</vt:lpstr>
      <vt:lpstr>Arial</vt:lpstr>
      <vt:lpstr>DM Sans Bold</vt:lpstr>
      <vt:lpstr>DM Sans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Polishchuk_report_07-05-2024, копия, копия</dc:title>
  <dc:creator>Admin</dc:creator>
  <cp:lastModifiedBy>Admin</cp:lastModifiedBy>
  <cp:revision>99</cp:revision>
  <dcterms:created xsi:type="dcterms:W3CDTF">2006-08-16T00:00:00Z</dcterms:created>
  <dcterms:modified xsi:type="dcterms:W3CDTF">2025-06-16T08:20:10Z</dcterms:modified>
  <dc:identifier>DAGC41OLrmw</dc:identifier>
</cp:coreProperties>
</file>