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</p:sldIdLst>
  <p:sldSz cx="18288000" cy="10287000"/>
  <p:notesSz cx="6858000" cy="9144000"/>
  <p:embeddedFontLst>
    <p:embeddedFont>
      <p:font typeface="Codec Pro Bold" charset="1" panose="00000600000000000000"/>
      <p:regular r:id="rId9"/>
    </p:embeddedFont>
    <p:embeddedFont>
      <p:font typeface="Codec Pro" charset="1" panose="00000500000000000000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8236066" y="796307"/>
            <a:ext cx="1815869" cy="7460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5599"/>
              </a:lnSpc>
              <a:spcBef>
                <a:spcPct val="0"/>
              </a:spcBef>
            </a:pPr>
            <a:r>
              <a:rPr lang="en-US" b="true" sz="3999">
                <a:solidFill>
                  <a:srgbClr val="000000"/>
                </a:solidFill>
                <a:latin typeface="Codec Pro Bold"/>
                <a:ea typeface="Codec Pro Bold"/>
                <a:cs typeface="Codec Pro Bold"/>
                <a:sym typeface="Codec Pro Bold"/>
              </a:rPr>
              <a:t>Geant4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3009275" y="2887662"/>
            <a:ext cx="12269450" cy="12827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900"/>
              </a:lnSpc>
            </a:pPr>
            <a:r>
              <a:rPr lang="en-US" sz="3500">
                <a:solidFill>
                  <a:srgbClr val="000000"/>
                </a:solidFill>
                <a:latin typeface="Codec Pro"/>
                <a:ea typeface="Codec Pro"/>
                <a:cs typeface="Codec Pro"/>
                <a:sym typeface="Codec Pro"/>
              </a:rPr>
              <a:t>Результаты </a:t>
            </a:r>
          </a:p>
          <a:p>
            <a:pPr algn="l" marL="755652" indent="-377826" lvl="1">
              <a:lnSpc>
                <a:spcPts val="4900"/>
              </a:lnSpc>
              <a:buFont typeface="Arial"/>
              <a:buChar char="•"/>
            </a:pPr>
            <a:r>
              <a:rPr lang="en-US" sz="3500">
                <a:solidFill>
                  <a:srgbClr val="000000"/>
                </a:solidFill>
                <a:latin typeface="Codec Pro"/>
                <a:ea typeface="Codec Pro"/>
                <a:cs typeface="Codec Pro"/>
                <a:sym typeface="Codec Pro"/>
              </a:rPr>
              <a:t>Попытка сдать документацию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8236066" y="796307"/>
            <a:ext cx="1815869" cy="7460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5599"/>
              </a:lnSpc>
              <a:spcBef>
                <a:spcPct val="0"/>
              </a:spcBef>
            </a:pPr>
            <a:r>
              <a:rPr lang="en-US" b="true" sz="3999">
                <a:solidFill>
                  <a:srgbClr val="000000"/>
                </a:solidFill>
                <a:latin typeface="Codec Pro Bold"/>
                <a:ea typeface="Codec Pro Bold"/>
                <a:cs typeface="Codec Pro Bold"/>
                <a:sym typeface="Codec Pro Bold"/>
              </a:rPr>
              <a:t>Geant4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3009275" y="3197225"/>
            <a:ext cx="12269450" cy="12827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900"/>
              </a:lnSpc>
            </a:pPr>
            <a:r>
              <a:rPr lang="en-US" sz="3500">
                <a:solidFill>
                  <a:srgbClr val="000000"/>
                </a:solidFill>
                <a:latin typeface="Codec Pro"/>
                <a:ea typeface="Codec Pro"/>
                <a:cs typeface="Codec Pro"/>
                <a:sym typeface="Codec Pro"/>
              </a:rPr>
              <a:t>В процессе</a:t>
            </a:r>
          </a:p>
          <a:p>
            <a:pPr algn="l" marL="755652" indent="-377826" lvl="1">
              <a:lnSpc>
                <a:spcPts val="4900"/>
              </a:lnSpc>
              <a:buFont typeface="Arial"/>
              <a:buChar char="•"/>
            </a:pPr>
            <a:r>
              <a:rPr lang="en-US" sz="3500">
                <a:solidFill>
                  <a:srgbClr val="000000"/>
                </a:solidFill>
                <a:latin typeface="Codec Pro"/>
                <a:ea typeface="Codec Pro"/>
                <a:cs typeface="Codec Pro"/>
                <a:sym typeface="Codec Pro"/>
              </a:rPr>
              <a:t>Примеры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8236066" y="796307"/>
            <a:ext cx="1815869" cy="7460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5599"/>
              </a:lnSpc>
              <a:spcBef>
                <a:spcPct val="0"/>
              </a:spcBef>
            </a:pPr>
            <a:r>
              <a:rPr lang="en-US" b="true" sz="3999">
                <a:solidFill>
                  <a:srgbClr val="000000"/>
                </a:solidFill>
                <a:latin typeface="Codec Pro Bold"/>
                <a:ea typeface="Codec Pro Bold"/>
                <a:cs typeface="Codec Pro Bold"/>
                <a:sym typeface="Codec Pro Bold"/>
              </a:rPr>
              <a:t>Geant4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3242256" y="4435475"/>
            <a:ext cx="12269450" cy="12827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900"/>
              </a:lnSpc>
            </a:pPr>
            <a:r>
              <a:rPr lang="en-US" sz="3500">
                <a:solidFill>
                  <a:srgbClr val="000000"/>
                </a:solidFill>
                <a:latin typeface="Codec Pro"/>
                <a:ea typeface="Codec Pro"/>
                <a:cs typeface="Codec Pro"/>
                <a:sym typeface="Codec Pro"/>
              </a:rPr>
              <a:t>До 30.06</a:t>
            </a:r>
          </a:p>
          <a:p>
            <a:pPr algn="l" marL="755652" indent="-377826" lvl="1">
              <a:lnSpc>
                <a:spcPts val="4900"/>
              </a:lnSpc>
              <a:buFont typeface="Arial"/>
              <a:buChar char="•"/>
            </a:pPr>
            <a:r>
              <a:rPr lang="en-US" sz="3500">
                <a:solidFill>
                  <a:srgbClr val="000000"/>
                </a:solidFill>
                <a:latin typeface="Codec Pro"/>
                <a:ea typeface="Codec Pro"/>
                <a:cs typeface="Codec Pro"/>
                <a:sym typeface="Codec Pro"/>
              </a:rPr>
              <a:t>Всё будет готово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DAGWFZrQkyA</dc:identifier>
  <dcterms:modified xsi:type="dcterms:W3CDTF">2011-08-01T06:04:30Z</dcterms:modified>
  <cp:revision>1</cp:revision>
  <dc:title>Доклад в лабу для страших</dc:title>
</cp:coreProperties>
</file>