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5" r:id="rId4"/>
    <p:sldId id="264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0A1D4CA8-293C-4B58-9BF6-606F77F5FD4C}">
          <p14:sldIdLst>
            <p14:sldId id="256"/>
          </p14:sldIdLst>
        </p14:section>
        <p14:section name="Main" id="{1F93E336-914C-48EE-AA7A-8F63D70E79DD}">
          <p14:sldIdLst>
            <p14:sldId id="262"/>
            <p14:sldId id="265"/>
            <p14:sldId id="264"/>
          </p14:sldIdLst>
        </p14:section>
        <p14:section name="Final" id="{D28F1E1E-906D-48DC-91A3-14B16096707E}">
          <p14:sldIdLst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EB7101"/>
    <a:srgbClr val="FEFCFE"/>
    <a:srgbClr val="FFFFFF"/>
    <a:srgbClr val="1E1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59" autoAdjust="0"/>
    <p:restoredTop sz="94660"/>
  </p:normalViewPr>
  <p:slideViewPr>
    <p:cSldViewPr snapToGrid="0">
      <p:cViewPr>
        <p:scale>
          <a:sx n="75" d="100"/>
          <a:sy n="75" d="100"/>
        </p:scale>
        <p:origin x="941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атвей Вологжин" userId="4c8302d60a1852bc" providerId="LiveId" clId="{0F4E4F97-86D0-468C-AE4C-6FF4D5DE3BA5}"/>
    <pc:docChg chg="undo custSel addSld delSld modSld modSection">
      <pc:chgData name="Матвей Вологжин" userId="4c8302d60a1852bc" providerId="LiveId" clId="{0F4E4F97-86D0-468C-AE4C-6FF4D5DE3BA5}" dt="2025-02-24T10:53:04.054" v="754" actId="166"/>
      <pc:docMkLst>
        <pc:docMk/>
      </pc:docMkLst>
      <pc:sldChg chg="modSp mod">
        <pc:chgData name="Матвей Вологжин" userId="4c8302d60a1852bc" providerId="LiveId" clId="{0F4E4F97-86D0-468C-AE4C-6FF4D5DE3BA5}" dt="2025-02-24T10:08:38.824" v="3" actId="20577"/>
        <pc:sldMkLst>
          <pc:docMk/>
          <pc:sldMk cId="624276385" sldId="256"/>
        </pc:sldMkLst>
      </pc:sldChg>
      <pc:sldChg chg="addSp delSp modSp mod">
        <pc:chgData name="Матвей Вологжин" userId="4c8302d60a1852bc" providerId="LiveId" clId="{0F4E4F97-86D0-468C-AE4C-6FF4D5DE3BA5}" dt="2025-02-24T10:37:19.080" v="585" actId="1076"/>
        <pc:sldMkLst>
          <pc:docMk/>
          <pc:sldMk cId="3399488939" sldId="262"/>
        </pc:sldMkLst>
      </pc:sldChg>
      <pc:sldChg chg="modSp mod">
        <pc:chgData name="Матвей Вологжин" userId="4c8302d60a1852bc" providerId="LiveId" clId="{0F4E4F97-86D0-468C-AE4C-6FF4D5DE3BA5}" dt="2025-02-24T10:51:56.264" v="746" actId="20577"/>
        <pc:sldMkLst>
          <pc:docMk/>
          <pc:sldMk cId="1079247615" sldId="264"/>
        </pc:sldMkLst>
      </pc:sldChg>
      <pc:sldChg chg="delSp del mod">
        <pc:chgData name="Матвей Вологжин" userId="4c8302d60a1852bc" providerId="LiveId" clId="{0F4E4F97-86D0-468C-AE4C-6FF4D5DE3BA5}" dt="2025-02-24T10:20:26.321" v="548" actId="47"/>
        <pc:sldMkLst>
          <pc:docMk/>
          <pc:sldMk cId="3123227469" sldId="265"/>
        </pc:sldMkLst>
      </pc:sldChg>
      <pc:sldChg chg="del">
        <pc:chgData name="Матвей Вологжин" userId="4c8302d60a1852bc" providerId="LiveId" clId="{0F4E4F97-86D0-468C-AE4C-6FF4D5DE3BA5}" dt="2025-02-24T10:37:43.338" v="593" actId="47"/>
        <pc:sldMkLst>
          <pc:docMk/>
          <pc:sldMk cId="1192042060" sldId="266"/>
        </pc:sldMkLst>
      </pc:sldChg>
      <pc:sldChg chg="del">
        <pc:chgData name="Матвей Вологжин" userId="4c8302d60a1852bc" providerId="LiveId" clId="{0F4E4F97-86D0-468C-AE4C-6FF4D5DE3BA5}" dt="2025-02-24T10:37:44.120" v="594" actId="47"/>
        <pc:sldMkLst>
          <pc:docMk/>
          <pc:sldMk cId="3998609872" sldId="267"/>
        </pc:sldMkLst>
      </pc:sldChg>
      <pc:sldChg chg="addSp delSp modSp new mod modTransition">
        <pc:chgData name="Матвей Вологжин" userId="4c8302d60a1852bc" providerId="LiveId" clId="{0F4E4F97-86D0-468C-AE4C-6FF4D5DE3BA5}" dt="2025-02-24T10:52:27.657" v="747"/>
        <pc:sldMkLst>
          <pc:docMk/>
          <pc:sldMk cId="3931125712" sldId="268"/>
        </pc:sldMkLst>
      </pc:sldChg>
      <pc:sldChg chg="addSp delSp modSp add mod">
        <pc:chgData name="Матвей Вологжин" userId="4c8302d60a1852bc" providerId="LiveId" clId="{0F4E4F97-86D0-468C-AE4C-6FF4D5DE3BA5}" dt="2025-02-24T10:36:07.295" v="573" actId="1076"/>
        <pc:sldMkLst>
          <pc:docMk/>
          <pc:sldMk cId="3787131012" sldId="269"/>
        </pc:sldMkLst>
      </pc:sldChg>
      <pc:sldChg chg="addSp delSp add mod modTransition">
        <pc:chgData name="Матвей Вологжин" userId="4c8302d60a1852bc" providerId="LiveId" clId="{0F4E4F97-86D0-468C-AE4C-6FF4D5DE3BA5}" dt="2025-02-24T10:52:27.657" v="747"/>
        <pc:sldMkLst>
          <pc:docMk/>
          <pc:sldMk cId="66913844" sldId="270"/>
        </pc:sldMkLst>
      </pc:sldChg>
      <pc:sldChg chg="addSp delSp modSp add mod modTransition">
        <pc:chgData name="Матвей Вологжин" userId="4c8302d60a1852bc" providerId="LiveId" clId="{0F4E4F97-86D0-468C-AE4C-6FF4D5DE3BA5}" dt="2025-02-24T10:53:04.054" v="754" actId="166"/>
        <pc:sldMkLst>
          <pc:docMk/>
          <pc:sldMk cId="1041392744" sldId="271"/>
        </pc:sldMkLst>
      </pc:sldChg>
    </pc:docChg>
  </pc:docChgLst>
  <pc:docChgLst>
    <pc:chgData name="Матвей Вологжин" userId="4c8302d60a1852bc" providerId="LiveId" clId="{425E5F3A-DB07-4AED-9EB3-D42C9E135FC2}"/>
    <pc:docChg chg="undo custSel addSld delSld modSld sldOrd modSection">
      <pc:chgData name="Матвей Вологжин" userId="4c8302d60a1852bc" providerId="LiveId" clId="{425E5F3A-DB07-4AED-9EB3-D42C9E135FC2}" dt="2025-03-31T17:05:18.749" v="1633" actId="14861"/>
      <pc:docMkLst>
        <pc:docMk/>
      </pc:docMkLst>
      <pc:sldChg chg="modSp mod">
        <pc:chgData name="Матвей Вологжин" userId="4c8302d60a1852bc" providerId="LiveId" clId="{425E5F3A-DB07-4AED-9EB3-D42C9E135FC2}" dt="2025-03-31T15:55:51.699" v="814" actId="20577"/>
        <pc:sldMkLst>
          <pc:docMk/>
          <pc:sldMk cId="624276385" sldId="256"/>
        </pc:sldMkLst>
        <pc:spChg chg="mod">
          <ac:chgData name="Матвей Вологжин" userId="4c8302d60a1852bc" providerId="LiveId" clId="{425E5F3A-DB07-4AED-9EB3-D42C9E135FC2}" dt="2025-03-31T15:55:51.699" v="814" actId="20577"/>
          <ac:spMkLst>
            <pc:docMk/>
            <pc:sldMk cId="624276385" sldId="256"/>
            <ac:spMk id="4" creationId="{0B4C9D6A-5137-052B-4230-920EEDECFC18}"/>
          </ac:spMkLst>
        </pc:spChg>
      </pc:sldChg>
      <pc:sldChg chg="addSp delSp modSp mod">
        <pc:chgData name="Матвей Вологжин" userId="4c8302d60a1852bc" providerId="LiveId" clId="{425E5F3A-DB07-4AED-9EB3-D42C9E135FC2}" dt="2025-03-31T16:06:27.179" v="1626" actId="14861"/>
        <pc:sldMkLst>
          <pc:docMk/>
          <pc:sldMk cId="3399488939" sldId="262"/>
        </pc:sldMkLst>
        <pc:spChg chg="mod">
          <ac:chgData name="Матвей Вологжин" userId="4c8302d60a1852bc" providerId="LiveId" clId="{425E5F3A-DB07-4AED-9EB3-D42C9E135FC2}" dt="2025-03-31T15:55:46.368" v="810" actId="20577"/>
          <ac:spMkLst>
            <pc:docMk/>
            <pc:sldMk cId="3399488939" sldId="262"/>
            <ac:spMk id="2" creationId="{56B80A78-DC2D-4C54-879F-88DBC90893B4}"/>
          </ac:spMkLst>
        </pc:spChg>
        <pc:spChg chg="mod">
          <ac:chgData name="Матвей Вологжин" userId="4c8302d60a1852bc" providerId="LiveId" clId="{425E5F3A-DB07-4AED-9EB3-D42C9E135FC2}" dt="2025-03-31T15:55:56.520" v="818" actId="20577"/>
          <ac:spMkLst>
            <pc:docMk/>
            <pc:sldMk cId="3399488939" sldId="262"/>
            <ac:spMk id="3" creationId="{7A4013C0-3119-C6EB-96EF-5EAAD4F8AFEF}"/>
          </ac:spMkLst>
        </pc:spChg>
        <pc:spChg chg="mod">
          <ac:chgData name="Матвей Вологжин" userId="4c8302d60a1852bc" providerId="LiveId" clId="{425E5F3A-DB07-4AED-9EB3-D42C9E135FC2}" dt="2025-03-31T16:04:25.528" v="1573"/>
          <ac:spMkLst>
            <pc:docMk/>
            <pc:sldMk cId="3399488939" sldId="262"/>
            <ac:spMk id="10" creationId="{E379131F-62EB-47FA-9D57-A2ED68CE9380}"/>
          </ac:spMkLst>
        </pc:spChg>
      </pc:sldChg>
      <pc:sldChg chg="addSp modSp mod">
        <pc:chgData name="Матвей Вологжин" userId="4c8302d60a1852bc" providerId="LiveId" clId="{425E5F3A-DB07-4AED-9EB3-D42C9E135FC2}" dt="2025-03-31T16:01:51.218" v="1386" actId="1076"/>
        <pc:sldMkLst>
          <pc:docMk/>
          <pc:sldMk cId="1079247615" sldId="264"/>
        </pc:sldMkLst>
        <pc:spChg chg="mod">
          <ac:chgData name="Матвей Вологжин" userId="4c8302d60a1852bc" providerId="LiveId" clId="{425E5F3A-DB07-4AED-9EB3-D42C9E135FC2}" dt="2025-03-31T15:56:04.680" v="826" actId="20577"/>
          <ac:spMkLst>
            <pc:docMk/>
            <pc:sldMk cId="1079247615" sldId="264"/>
            <ac:spMk id="2" creationId="{AA130275-7E5B-9772-70EB-8DC66EC8CECF}"/>
          </ac:spMkLst>
        </pc:spChg>
        <pc:spChg chg="mod">
          <ac:chgData name="Матвей Вологжин" userId="4c8302d60a1852bc" providerId="LiveId" clId="{425E5F3A-DB07-4AED-9EB3-D42C9E135FC2}" dt="2025-03-31T16:01:31.585" v="1368" actId="20577"/>
          <ac:spMkLst>
            <pc:docMk/>
            <pc:sldMk cId="1079247615" sldId="264"/>
            <ac:spMk id="3" creationId="{595C4658-AA72-152C-427A-74C6E15F8A73}"/>
          </ac:spMkLst>
        </pc:spChg>
        <pc:spChg chg="add mod">
          <ac:chgData name="Матвей Вологжин" userId="4c8302d60a1852bc" providerId="LiveId" clId="{425E5F3A-DB07-4AED-9EB3-D42C9E135FC2}" dt="2025-03-31T16:01:13.250" v="1328" actId="20577"/>
          <ac:spMkLst>
            <pc:docMk/>
            <pc:sldMk cId="1079247615" sldId="264"/>
            <ac:spMk id="9" creationId="{732AC00A-DFA0-5B77-4624-AFE63AD0D8B4}"/>
          </ac:spMkLst>
        </pc:spChg>
        <pc:spChg chg="mod">
          <ac:chgData name="Матвей Вологжин" userId="4c8302d60a1852bc" providerId="LiveId" clId="{425E5F3A-DB07-4AED-9EB3-D42C9E135FC2}" dt="2025-03-31T16:01:00.290" v="1290" actId="1076"/>
          <ac:spMkLst>
            <pc:docMk/>
            <pc:sldMk cId="1079247615" sldId="264"/>
            <ac:spMk id="11" creationId="{3939C12D-71F9-523F-2E51-2485B65FBEBA}"/>
          </ac:spMkLst>
        </pc:spChg>
      </pc:sldChg>
      <pc:sldChg chg="del">
        <pc:chgData name="Матвей Вологжин" userId="4c8302d60a1852bc" providerId="LiveId" clId="{425E5F3A-DB07-4AED-9EB3-D42C9E135FC2}" dt="2025-03-31T15:33:48.823" v="5" actId="47"/>
        <pc:sldMkLst>
          <pc:docMk/>
          <pc:sldMk cId="2725299507" sldId="265"/>
        </pc:sldMkLst>
      </pc:sldChg>
      <pc:sldChg chg="addSp delSp modSp new mod">
        <pc:chgData name="Матвей Вологжин" userId="4c8302d60a1852bc" providerId="LiveId" clId="{425E5F3A-DB07-4AED-9EB3-D42C9E135FC2}" dt="2025-03-31T15:46:50.382" v="533" actId="1076"/>
        <pc:sldMkLst>
          <pc:docMk/>
          <pc:sldMk cId="3511704698" sldId="265"/>
        </pc:sldMkLst>
      </pc:sldChg>
      <pc:sldChg chg="addSp delSp modSp new mod ord">
        <pc:chgData name="Матвей Вологжин" userId="4c8302d60a1852bc" providerId="LiveId" clId="{425E5F3A-DB07-4AED-9EB3-D42C9E135FC2}" dt="2025-03-31T17:05:18.749" v="1633" actId="14861"/>
        <pc:sldMkLst>
          <pc:docMk/>
          <pc:sldMk cId="1435575132" sldId="266"/>
        </pc:sldMkLst>
      </pc:sldChg>
      <pc:sldChg chg="del">
        <pc:chgData name="Матвей Вологжин" userId="4c8302d60a1852bc" providerId="LiveId" clId="{425E5F3A-DB07-4AED-9EB3-D42C9E135FC2}" dt="2025-03-31T15:33:52.679" v="6" actId="47"/>
        <pc:sldMkLst>
          <pc:docMk/>
          <pc:sldMk cId="2232161950" sldId="266"/>
        </pc:sldMkLst>
      </pc:sldChg>
    </pc:docChg>
  </pc:docChgLst>
  <pc:docChgLst>
    <pc:chgData name="Матвей Вологжин" userId="4c8302d60a1852bc" providerId="LiveId" clId="{C9737598-B6B0-483D-B4EE-C815830930A0}"/>
    <pc:docChg chg="undo custSel delSld modSld modSection">
      <pc:chgData name="Матвей Вологжин" userId="4c8302d60a1852bc" providerId="LiveId" clId="{C9737598-B6B0-483D-B4EE-C815830930A0}" dt="2024-12-16T10:40:32.076" v="979" actId="20577"/>
      <pc:docMkLst>
        <pc:docMk/>
      </pc:docMkLst>
      <pc:sldChg chg="del">
        <pc:chgData name="Матвей Вологжин" userId="4c8302d60a1852bc" providerId="LiveId" clId="{C9737598-B6B0-483D-B4EE-C815830930A0}" dt="2024-12-16T10:39:06.784" v="775" actId="2696"/>
        <pc:sldMkLst>
          <pc:docMk/>
          <pc:sldMk cId="542390437" sldId="268"/>
        </pc:sldMkLst>
      </pc:sldChg>
      <pc:sldChg chg="delSp del mod">
        <pc:chgData name="Матвей Вологжин" userId="4c8302d60a1852bc" providerId="LiveId" clId="{C9737598-B6B0-483D-B4EE-C815830930A0}" dt="2024-12-16T10:38:55.975" v="774" actId="2696"/>
        <pc:sldMkLst>
          <pc:docMk/>
          <pc:sldMk cId="1970608543" sldId="269"/>
        </pc:sldMkLst>
      </pc:sldChg>
    </pc:docChg>
  </pc:docChgLst>
  <pc:docChgLst>
    <pc:chgData name="Матвей Вологжин" userId="4c8302d60a1852bc" providerId="LiveId" clId="{ABBAEC97-8946-4F60-930B-B9F4969FA0D5}"/>
    <pc:docChg chg="undo custSel addSld delSld modSld modSection">
      <pc:chgData name="Матвей Вологжин" userId="4c8302d60a1852bc" providerId="LiveId" clId="{ABBAEC97-8946-4F60-930B-B9F4969FA0D5}" dt="2025-02-03T09:45:10.462" v="1539" actId="20577"/>
      <pc:docMkLst>
        <pc:docMk/>
      </pc:docMkLst>
      <pc:sldChg chg="addSp delSp modSp new mod modTransition">
        <pc:chgData name="Матвей Вологжин" userId="4c8302d60a1852bc" providerId="LiveId" clId="{ABBAEC97-8946-4F60-930B-B9F4969FA0D5}" dt="2025-02-03T09:21:37.551" v="676"/>
        <pc:sldMkLst>
          <pc:docMk/>
          <pc:sldMk cId="370702641" sldId="265"/>
        </pc:sldMkLst>
      </pc:sldChg>
      <pc:sldChg chg="addSp delSp modSp add mod">
        <pc:chgData name="Матвей Вологжин" userId="4c8302d60a1852bc" providerId="LiveId" clId="{ABBAEC97-8946-4F60-930B-B9F4969FA0D5}" dt="2025-02-03T09:39:51.847" v="953" actId="1038"/>
        <pc:sldMkLst>
          <pc:docMk/>
          <pc:sldMk cId="843984867" sldId="266"/>
        </pc:sldMkLst>
      </pc:sldChg>
      <pc:sldChg chg="new del">
        <pc:chgData name="Матвей Вологжин" userId="4c8302d60a1852bc" providerId="LiveId" clId="{ABBAEC97-8946-4F60-930B-B9F4969FA0D5}" dt="2025-02-03T09:35:30.665" v="770" actId="47"/>
        <pc:sldMkLst>
          <pc:docMk/>
          <pc:sldMk cId="4270553588" sldId="267"/>
        </pc:sldMkLst>
      </pc:sldChg>
      <pc:sldChg chg="addSp delSp modSp add mod">
        <pc:chgData name="Матвей Вологжин" userId="4c8302d60a1852bc" providerId="LiveId" clId="{ABBAEC97-8946-4F60-930B-B9F4969FA0D5}" dt="2025-02-03T09:40:51.194" v="954" actId="1076"/>
        <pc:sldMkLst>
          <pc:docMk/>
          <pc:sldMk cId="2843503034" sldId="268"/>
        </pc:sldMkLst>
      </pc:sldChg>
      <pc:sldChg chg="addSp delSp modSp add mod">
        <pc:chgData name="Матвей Вологжин" userId="4c8302d60a1852bc" providerId="LiveId" clId="{ABBAEC97-8946-4F60-930B-B9F4969FA0D5}" dt="2025-02-03T09:37:24.481" v="800" actId="1076"/>
        <pc:sldMkLst>
          <pc:docMk/>
          <pc:sldMk cId="603655766" sldId="269"/>
        </pc:sldMkLst>
      </pc:sldChg>
    </pc:docChg>
  </pc:docChgLst>
  <pc:docChgLst>
    <pc:chgData name="Матвей Вологжин" userId="4c8302d60a1852bc" providerId="LiveId" clId="{0C686DAC-99D1-41B6-89EE-E9FB09183D4A}"/>
    <pc:docChg chg="undo custSel addSld delSld modSld sldOrd modMainMaster modSection">
      <pc:chgData name="Матвей Вологжин" userId="4c8302d60a1852bc" providerId="LiveId" clId="{0C686DAC-99D1-41B6-89EE-E9FB09183D4A}" dt="2024-11-11T09:50:29.301" v="1596" actId="1036"/>
      <pc:docMkLst>
        <pc:docMk/>
      </pc:docMkLst>
      <pc:sldChg chg="modSp mod">
        <pc:chgData name="Матвей Вологжин" userId="4c8302d60a1852bc" providerId="LiveId" clId="{0C686DAC-99D1-41B6-89EE-E9FB09183D4A}" dt="2024-11-11T09:12:30.676" v="5" actId="20577"/>
        <pc:sldMkLst>
          <pc:docMk/>
          <pc:sldMk cId="624276385" sldId="256"/>
        </pc:sldMkLst>
      </pc:sldChg>
      <pc:sldChg chg="addSp delSp modSp mod delAnim">
        <pc:chgData name="Матвей Вологжин" userId="4c8302d60a1852bc" providerId="LiveId" clId="{0C686DAC-99D1-41B6-89EE-E9FB09183D4A}" dt="2024-11-11T09:34:41.643" v="1318" actId="478"/>
        <pc:sldMkLst>
          <pc:docMk/>
          <pc:sldMk cId="1053600853" sldId="259"/>
        </pc:sldMkLst>
      </pc:sldChg>
      <pc:sldChg chg="modSp mod">
        <pc:chgData name="Матвей Вологжин" userId="4c8302d60a1852bc" providerId="LiveId" clId="{0C686DAC-99D1-41B6-89EE-E9FB09183D4A}" dt="2024-11-11T09:30:22.743" v="1246" actId="20577"/>
        <pc:sldMkLst>
          <pc:docMk/>
          <pc:sldMk cId="3399488939" sldId="262"/>
        </pc:sldMkLst>
      </pc:sldChg>
      <pc:sldChg chg="addSp delSp modSp mod">
        <pc:chgData name="Матвей Вологжин" userId="4c8302d60a1852bc" providerId="LiveId" clId="{0C686DAC-99D1-41B6-89EE-E9FB09183D4A}" dt="2024-11-11T09:28:44.116" v="1221"/>
        <pc:sldMkLst>
          <pc:docMk/>
          <pc:sldMk cId="1079247615" sldId="264"/>
        </pc:sldMkLst>
      </pc:sldChg>
      <pc:sldChg chg="delSp modSp mod ord setBg">
        <pc:chgData name="Матвей Вологжин" userId="4c8302d60a1852bc" providerId="LiveId" clId="{0C686DAC-99D1-41B6-89EE-E9FB09183D4A}" dt="2024-11-11T09:50:29.301" v="1596" actId="1036"/>
        <pc:sldMkLst>
          <pc:docMk/>
          <pc:sldMk cId="1631689963" sldId="265"/>
        </pc:sldMkLst>
      </pc:sldChg>
      <pc:sldChg chg="addSp delSp modSp add mod">
        <pc:chgData name="Матвей Вологжин" userId="4c8302d60a1852bc" providerId="LiveId" clId="{0C686DAC-99D1-41B6-89EE-E9FB09183D4A}" dt="2024-11-11T09:42:45.714" v="1526" actId="1036"/>
        <pc:sldMkLst>
          <pc:docMk/>
          <pc:sldMk cId="2728077377" sldId="266"/>
        </pc:sldMkLst>
      </pc:sldChg>
      <pc:sldChg chg="modSp add del mod">
        <pc:chgData name="Матвей Вологжин" userId="4c8302d60a1852bc" providerId="LiveId" clId="{0C686DAC-99D1-41B6-89EE-E9FB09183D4A}" dt="2024-11-11T09:31:52.621" v="1305" actId="47"/>
        <pc:sldMkLst>
          <pc:docMk/>
          <pc:sldMk cId="625273374" sldId="267"/>
        </pc:sldMkLst>
      </pc:sldChg>
      <pc:sldChg chg="addSp delSp modSp add mod">
        <pc:chgData name="Матвей Вологжин" userId="4c8302d60a1852bc" providerId="LiveId" clId="{0C686DAC-99D1-41B6-89EE-E9FB09183D4A}" dt="2024-11-11T09:42:35.926" v="1521" actId="1037"/>
        <pc:sldMkLst>
          <pc:docMk/>
          <pc:sldMk cId="1592871159" sldId="267"/>
        </pc:sldMkLst>
      </pc:sldChg>
      <pc:sldChg chg="new del">
        <pc:chgData name="Матвей Вологжин" userId="4c8302d60a1852bc" providerId="LiveId" clId="{0C686DAC-99D1-41B6-89EE-E9FB09183D4A}" dt="2024-11-11T09:37:27.233" v="1366" actId="680"/>
        <pc:sldMkLst>
          <pc:docMk/>
          <pc:sldMk cId="2400284644" sldId="268"/>
        </pc:sldMkLst>
      </pc:sldChg>
      <pc:sldChg chg="addSp delSp modSp add mod">
        <pc:chgData name="Матвей Вологжин" userId="4c8302d60a1852bc" providerId="LiveId" clId="{0C686DAC-99D1-41B6-89EE-E9FB09183D4A}" dt="2024-11-11T09:41:13.463" v="1449" actId="1076"/>
        <pc:sldMkLst>
          <pc:docMk/>
          <pc:sldMk cId="3859395167" sldId="268"/>
        </pc:sldMkLst>
      </pc:sldChg>
      <pc:sldChg chg="addSp delSp modSp new mod setBg">
        <pc:chgData name="Матвей Вологжин" userId="4c8302d60a1852bc" providerId="LiveId" clId="{0C686DAC-99D1-41B6-89EE-E9FB09183D4A}" dt="2024-11-11T09:46:41.793" v="1553"/>
        <pc:sldMkLst>
          <pc:docMk/>
          <pc:sldMk cId="1220280728" sldId="269"/>
        </pc:sldMkLst>
      </pc:sldChg>
      <pc:sldChg chg="addSp delSp modSp add mod setBg">
        <pc:chgData name="Матвей Вологжин" userId="4c8302d60a1852bc" providerId="LiveId" clId="{0C686DAC-99D1-41B6-89EE-E9FB09183D4A}" dt="2024-11-11T09:48:54.335" v="1592" actId="1037"/>
        <pc:sldMkLst>
          <pc:docMk/>
          <pc:sldMk cId="165880918" sldId="270"/>
        </pc:sldMkLst>
      </pc:sldChg>
      <pc:sldChg chg="addSp delSp modSp add mod">
        <pc:chgData name="Матвей Вологжин" userId="4c8302d60a1852bc" providerId="LiveId" clId="{0C686DAC-99D1-41B6-89EE-E9FB09183D4A}" dt="2024-11-11T09:44:30.365" v="1535" actId="1076"/>
        <pc:sldMkLst>
          <pc:docMk/>
          <pc:sldMk cId="1570760054" sldId="271"/>
        </pc:sldMkLst>
      </pc:sldChg>
      <pc:sldMasterChg chg="setBg modSldLayout">
        <pc:chgData name="Матвей Вологжин" userId="4c8302d60a1852bc" providerId="LiveId" clId="{0C686DAC-99D1-41B6-89EE-E9FB09183D4A}" dt="2024-11-11T09:46:41.793" v="1553"/>
        <pc:sldMasterMkLst>
          <pc:docMk/>
          <pc:sldMasterMk cId="474694138" sldId="2147483648"/>
        </pc:sldMasterMkLst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2871828670" sldId="2147483649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1156156048" sldId="2147483650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1471916712" sldId="2147483651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1702283523" sldId="2147483652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1035191982" sldId="2147483653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2455830936" sldId="2147483654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3582519919" sldId="2147483655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3601337658" sldId="2147483656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2241536481" sldId="2147483657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3602542447" sldId="2147483658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3878422407" sldId="2147483659"/>
          </pc:sldLayoutMkLst>
        </pc:sldLayoutChg>
      </pc:sldMasterChg>
    </pc:docChg>
  </pc:docChgLst>
  <pc:docChgLst>
    <pc:chgData name="Матвей Вологжин" userId="4c8302d60a1852bc" providerId="LiveId" clId="{7E45A3D4-1FE3-466A-9649-02E75C956CF5}"/>
    <pc:docChg chg="undo custSel addSld delSld modSld modSection">
      <pc:chgData name="Матвей Вологжин" userId="4c8302d60a1852bc" providerId="LiveId" clId="{7E45A3D4-1FE3-466A-9649-02E75C956CF5}" dt="2024-12-09T10:39:08.060" v="1928"/>
      <pc:docMkLst>
        <pc:docMk/>
      </pc:docMkLst>
      <pc:sldChg chg="modTransition">
        <pc:chgData name="Матвей Вологжин" userId="4c8302d60a1852bc" providerId="LiveId" clId="{7E45A3D4-1FE3-466A-9649-02E75C956CF5}" dt="2024-12-09T10:39:08.060" v="1928"/>
        <pc:sldMkLst>
          <pc:docMk/>
          <pc:sldMk cId="1631689963" sldId="265"/>
        </pc:sldMkLst>
      </pc:sldChg>
      <pc:sldChg chg="addSp delSp modSp new mod modTransition">
        <pc:chgData name="Матвей Вологжин" userId="4c8302d60a1852bc" providerId="LiveId" clId="{7E45A3D4-1FE3-466A-9649-02E75C956CF5}" dt="2024-12-09T10:39:08.060" v="1928"/>
        <pc:sldMkLst>
          <pc:docMk/>
          <pc:sldMk cId="723485942" sldId="266"/>
        </pc:sldMkLst>
      </pc:sldChg>
      <pc:sldChg chg="new del">
        <pc:chgData name="Матвей Вологжин" userId="4c8302d60a1852bc" providerId="LiveId" clId="{7E45A3D4-1FE3-466A-9649-02E75C956CF5}" dt="2024-12-09T10:33:18.221" v="1783" actId="2696"/>
        <pc:sldMkLst>
          <pc:docMk/>
          <pc:sldMk cId="3311267306" sldId="267"/>
        </pc:sldMkLst>
      </pc:sldChg>
      <pc:sldChg chg="addSp delSp modSp add mod modTransition">
        <pc:chgData name="Матвей Вологжин" userId="4c8302d60a1852bc" providerId="LiveId" clId="{7E45A3D4-1FE3-466A-9649-02E75C956CF5}" dt="2024-12-09T10:39:08.060" v="1928"/>
        <pc:sldMkLst>
          <pc:docMk/>
          <pc:sldMk cId="542390437" sldId="268"/>
        </pc:sldMkLst>
      </pc:sldChg>
      <pc:sldChg chg="addSp delSp modSp new mod modTransition">
        <pc:chgData name="Матвей Вологжин" userId="4c8302d60a1852bc" providerId="LiveId" clId="{7E45A3D4-1FE3-466A-9649-02E75C956CF5}" dt="2024-12-09T10:39:08.060" v="1928"/>
        <pc:sldMkLst>
          <pc:docMk/>
          <pc:sldMk cId="1970608543" sldId="269"/>
        </pc:sldMkLst>
      </pc:sldChg>
    </pc:docChg>
  </pc:docChgLst>
  <pc:docChgLst>
    <pc:chgData name="Matthew Vologzhin" userId="4c8302d60a1852bc" providerId="LiveId" clId="{A68856CD-ABC1-499A-9BE2-BFD5C487F6CA}"/>
    <pc:docChg chg="undo custSel addSld modSld">
      <pc:chgData name="Matthew Vologzhin" userId="4c8302d60a1852bc" providerId="LiveId" clId="{A68856CD-ABC1-499A-9BE2-BFD5C487F6CA}" dt="2025-04-28T08:13:13.280" v="1611" actId="1036"/>
      <pc:docMkLst>
        <pc:docMk/>
      </pc:docMkLst>
      <pc:sldChg chg="modSp mod">
        <pc:chgData name="Matthew Vologzhin" userId="4c8302d60a1852bc" providerId="LiveId" clId="{A68856CD-ABC1-499A-9BE2-BFD5C487F6CA}" dt="2025-04-28T07:51:01.077" v="13" actId="20577"/>
        <pc:sldMkLst>
          <pc:docMk/>
          <pc:sldMk cId="624276385" sldId="256"/>
        </pc:sldMkLst>
        <pc:spChg chg="mod">
          <ac:chgData name="Matthew Vologzhin" userId="4c8302d60a1852bc" providerId="LiveId" clId="{A68856CD-ABC1-499A-9BE2-BFD5C487F6CA}" dt="2025-04-28T07:51:01.077" v="13" actId="20577"/>
          <ac:spMkLst>
            <pc:docMk/>
            <pc:sldMk cId="624276385" sldId="256"/>
            <ac:spMk id="4" creationId="{0B4C9D6A-5137-052B-4230-920EEDECFC18}"/>
          </ac:spMkLst>
        </pc:spChg>
      </pc:sldChg>
      <pc:sldChg chg="modSp mod">
        <pc:chgData name="Matthew Vologzhin" userId="4c8302d60a1852bc" providerId="LiveId" clId="{A68856CD-ABC1-499A-9BE2-BFD5C487F6CA}" dt="2025-04-28T08:10:54.028" v="1312" actId="20577"/>
        <pc:sldMkLst>
          <pc:docMk/>
          <pc:sldMk cId="3399488939" sldId="262"/>
        </pc:sldMkLst>
        <pc:spChg chg="mod">
          <ac:chgData name="Matthew Vologzhin" userId="4c8302d60a1852bc" providerId="LiveId" clId="{A68856CD-ABC1-499A-9BE2-BFD5C487F6CA}" dt="2025-04-28T07:51:23.701" v="33" actId="20577"/>
          <ac:spMkLst>
            <pc:docMk/>
            <pc:sldMk cId="3399488939" sldId="262"/>
            <ac:spMk id="2" creationId="{56B80A78-DC2D-4C54-879F-88DBC90893B4}"/>
          </ac:spMkLst>
        </pc:spChg>
        <pc:spChg chg="mod">
          <ac:chgData name="Matthew Vologzhin" userId="4c8302d60a1852bc" providerId="LiveId" clId="{A68856CD-ABC1-499A-9BE2-BFD5C487F6CA}" dt="2025-04-28T07:51:11.582" v="19" actId="20577"/>
          <ac:spMkLst>
            <pc:docMk/>
            <pc:sldMk cId="3399488939" sldId="262"/>
            <ac:spMk id="3" creationId="{7A4013C0-3119-C6EB-96EF-5EAAD4F8AFEF}"/>
          </ac:spMkLst>
        </pc:spChg>
        <pc:spChg chg="mod">
          <ac:chgData name="Matthew Vologzhin" userId="4c8302d60a1852bc" providerId="LiveId" clId="{A68856CD-ABC1-499A-9BE2-BFD5C487F6CA}" dt="2025-04-28T08:10:54.028" v="1312" actId="20577"/>
          <ac:spMkLst>
            <pc:docMk/>
            <pc:sldMk cId="3399488939" sldId="262"/>
            <ac:spMk id="10" creationId="{E379131F-62EB-47FA-9D57-A2ED68CE9380}"/>
          </ac:spMkLst>
        </pc:spChg>
      </pc:sldChg>
      <pc:sldChg chg="modSp mod">
        <pc:chgData name="Matthew Vologzhin" userId="4c8302d60a1852bc" providerId="LiveId" clId="{A68856CD-ABC1-499A-9BE2-BFD5C487F6CA}" dt="2025-04-28T08:13:13.280" v="1611" actId="1036"/>
        <pc:sldMkLst>
          <pc:docMk/>
          <pc:sldMk cId="1079247615" sldId="264"/>
        </pc:sldMkLst>
        <pc:spChg chg="mod">
          <ac:chgData name="Matthew Vologzhin" userId="4c8302d60a1852bc" providerId="LiveId" clId="{A68856CD-ABC1-499A-9BE2-BFD5C487F6CA}" dt="2025-04-28T08:10:27.641" v="1236" actId="20577"/>
          <ac:spMkLst>
            <pc:docMk/>
            <pc:sldMk cId="1079247615" sldId="264"/>
            <ac:spMk id="2" creationId="{AA130275-7E5B-9772-70EB-8DC66EC8CECF}"/>
          </ac:spMkLst>
        </pc:spChg>
        <pc:spChg chg="mod">
          <ac:chgData name="Matthew Vologzhin" userId="4c8302d60a1852bc" providerId="LiveId" clId="{A68856CD-ABC1-499A-9BE2-BFD5C487F6CA}" dt="2025-04-28T08:12:58.131" v="1575"/>
          <ac:spMkLst>
            <pc:docMk/>
            <pc:sldMk cId="1079247615" sldId="264"/>
            <ac:spMk id="3" creationId="{595C4658-AA72-152C-427A-74C6E15F8A73}"/>
          </ac:spMkLst>
        </pc:spChg>
        <pc:spChg chg="mod">
          <ac:chgData name="Matthew Vologzhin" userId="4c8302d60a1852bc" providerId="LiveId" clId="{A68856CD-ABC1-499A-9BE2-BFD5C487F6CA}" dt="2025-04-28T08:11:51.978" v="1408" actId="20577"/>
          <ac:spMkLst>
            <pc:docMk/>
            <pc:sldMk cId="1079247615" sldId="264"/>
            <ac:spMk id="9" creationId="{732AC00A-DFA0-5B77-4624-AFE63AD0D8B4}"/>
          </ac:spMkLst>
        </pc:spChg>
        <pc:spChg chg="mod">
          <ac:chgData name="Matthew Vologzhin" userId="4c8302d60a1852bc" providerId="LiveId" clId="{A68856CD-ABC1-499A-9BE2-BFD5C487F6CA}" dt="2025-04-28T08:11:03.534" v="1323" actId="20577"/>
          <ac:spMkLst>
            <pc:docMk/>
            <pc:sldMk cId="1079247615" sldId="264"/>
            <ac:spMk id="11" creationId="{3939C12D-71F9-523F-2E51-2485B65FBEBA}"/>
          </ac:spMkLst>
        </pc:spChg>
      </pc:sldChg>
      <pc:sldChg chg="addSp delSp modSp mod">
        <pc:chgData name="Matthew Vologzhin" userId="4c8302d60a1852bc" providerId="LiveId" clId="{A68856CD-ABC1-499A-9BE2-BFD5C487F6CA}" dt="2025-04-28T08:01:59.805" v="1151" actId="14100"/>
        <pc:sldMkLst>
          <pc:docMk/>
          <pc:sldMk cId="3511704698" sldId="265"/>
        </pc:sldMkLst>
      </pc:sldChg>
      <pc:sldChg chg="addSp delSp modSp mod">
        <pc:chgData name="Matthew Vologzhin" userId="4c8302d60a1852bc" providerId="LiveId" clId="{A68856CD-ABC1-499A-9BE2-BFD5C487F6CA}" dt="2025-04-28T08:05:08.834" v="1173" actId="1076"/>
        <pc:sldMkLst>
          <pc:docMk/>
          <pc:sldMk cId="1435575132" sldId="266"/>
        </pc:sldMkLst>
      </pc:sldChg>
      <pc:sldChg chg="addSp delSp modSp add mod">
        <pc:chgData name="Matthew Vologzhin" userId="4c8302d60a1852bc" providerId="LiveId" clId="{A68856CD-ABC1-499A-9BE2-BFD5C487F6CA}" dt="2025-04-28T08:05:57.223" v="1180" actId="14861"/>
        <pc:sldMkLst>
          <pc:docMk/>
          <pc:sldMk cId="721717261" sldId="267"/>
        </pc:sldMkLst>
      </pc:sldChg>
      <pc:sldChg chg="addSp delSp modSp add mod">
        <pc:chgData name="Matthew Vologzhin" userId="4c8302d60a1852bc" providerId="LiveId" clId="{A68856CD-ABC1-499A-9BE2-BFD5C487F6CA}" dt="2025-04-28T08:10:04.229" v="1204" actId="14861"/>
        <pc:sldMkLst>
          <pc:docMk/>
          <pc:sldMk cId="2642036565" sldId="268"/>
        </pc:sldMkLst>
      </pc:sldChg>
    </pc:docChg>
  </pc:docChgLst>
  <pc:docChgLst>
    <pc:chgData name="Матвей Вологжин" userId="4c8302d60a1852bc" providerId="LiveId" clId="{D85AFAEE-48CD-4F67-BEE1-6C342B3312EE}"/>
    <pc:docChg chg="undo custSel delSld modSld modSection">
      <pc:chgData name="Матвей Вологжин" userId="4c8302d60a1852bc" providerId="LiveId" clId="{D85AFAEE-48CD-4F67-BEE1-6C342B3312EE}" dt="2024-11-17T16:57:08.528" v="1023" actId="1036"/>
      <pc:docMkLst>
        <pc:docMk/>
      </pc:docMkLst>
      <pc:sldChg chg="del">
        <pc:chgData name="Матвей Вологжин" userId="4c8302d60a1852bc" providerId="LiveId" clId="{D85AFAEE-48CD-4F67-BEE1-6C342B3312EE}" dt="2024-11-17T16:46:37.726" v="8" actId="47"/>
        <pc:sldMkLst>
          <pc:docMk/>
          <pc:sldMk cId="2728077377" sldId="266"/>
        </pc:sldMkLst>
      </pc:sldChg>
      <pc:sldChg chg="del">
        <pc:chgData name="Матвей Вологжин" userId="4c8302d60a1852bc" providerId="LiveId" clId="{D85AFAEE-48CD-4F67-BEE1-6C342B3312EE}" dt="2024-11-17T16:46:38.493" v="9" actId="47"/>
        <pc:sldMkLst>
          <pc:docMk/>
          <pc:sldMk cId="1592871159" sldId="267"/>
        </pc:sldMkLst>
      </pc:sldChg>
      <pc:sldChg chg="del">
        <pc:chgData name="Матвей Вологжин" userId="4c8302d60a1852bc" providerId="LiveId" clId="{D85AFAEE-48CD-4F67-BEE1-6C342B3312EE}" dt="2024-11-17T16:46:44.149" v="12" actId="47"/>
        <pc:sldMkLst>
          <pc:docMk/>
          <pc:sldMk cId="3859395167" sldId="268"/>
        </pc:sldMkLst>
      </pc:sldChg>
      <pc:sldChg chg="del">
        <pc:chgData name="Матвей Вологжин" userId="4c8302d60a1852bc" providerId="LiveId" clId="{D85AFAEE-48CD-4F67-BEE1-6C342B3312EE}" dt="2024-11-17T16:46:45.384" v="13" actId="47"/>
        <pc:sldMkLst>
          <pc:docMk/>
          <pc:sldMk cId="1220280728" sldId="269"/>
        </pc:sldMkLst>
      </pc:sldChg>
      <pc:sldChg chg="del">
        <pc:chgData name="Матвей Вологжин" userId="4c8302d60a1852bc" providerId="LiveId" clId="{D85AFAEE-48CD-4F67-BEE1-6C342B3312EE}" dt="2024-11-17T16:46:42.730" v="11" actId="47"/>
        <pc:sldMkLst>
          <pc:docMk/>
          <pc:sldMk cId="165880918" sldId="270"/>
        </pc:sldMkLst>
      </pc:sldChg>
      <pc:sldChg chg="del">
        <pc:chgData name="Матвей Вологжин" userId="4c8302d60a1852bc" providerId="LiveId" clId="{D85AFAEE-48CD-4F67-BEE1-6C342B3312EE}" dt="2024-11-17T16:46:39.300" v="10" actId="47"/>
        <pc:sldMkLst>
          <pc:docMk/>
          <pc:sldMk cId="1570760054" sldId="271"/>
        </pc:sldMkLst>
      </pc:sldChg>
    </pc:docChg>
  </pc:docChgLst>
  <pc:docChgLst>
    <pc:chgData name="Матвей Вологжин" userId="4c8302d60a1852bc" providerId="LiveId" clId="{0B42552B-C9B7-4786-8480-B6656356BD64}"/>
    <pc:docChg chg="undo custSel modSld">
      <pc:chgData name="Матвей Вологжин" userId="4c8302d60a1852bc" providerId="LiveId" clId="{0B42552B-C9B7-4786-8480-B6656356BD64}" dt="2025-02-17T07:51:57.359" v="369" actId="20577"/>
      <pc:docMkLst>
        <pc:docMk/>
      </pc:docMkLst>
    </pc:docChg>
  </pc:docChgLst>
  <pc:docChgLst>
    <pc:chgData name="Матвей Вологжин" userId="4c8302d60a1852bc" providerId="LiveId" clId="{3C78A4D1-B74D-4732-844E-FE301E5E3F1F}"/>
    <pc:docChg chg="undo custSel delSld modSld addSection delSection modSection">
      <pc:chgData name="Матвей Вологжин" userId="4c8302d60a1852bc" providerId="LiveId" clId="{3C78A4D1-B74D-4732-844E-FE301E5E3F1F}" dt="2024-12-02T10:22:03.607" v="1138" actId="1076"/>
      <pc:docMkLst>
        <pc:docMk/>
      </pc:docMkLst>
      <pc:sldChg chg="del">
        <pc:chgData name="Матвей Вологжин" userId="4c8302d60a1852bc" providerId="LiveId" clId="{3C78A4D1-B74D-4732-844E-FE301E5E3F1F}" dt="2024-12-02T10:08:02.696" v="53" actId="2696"/>
        <pc:sldMkLst>
          <pc:docMk/>
          <pc:sldMk cId="3790069575" sldId="266"/>
        </pc:sldMkLst>
      </pc:sldChg>
      <pc:sldChg chg="del">
        <pc:chgData name="Матвей Вологжин" userId="4c8302d60a1852bc" providerId="LiveId" clId="{3C78A4D1-B74D-4732-844E-FE301E5E3F1F}" dt="2024-12-02T10:07:27.169" v="51" actId="47"/>
        <pc:sldMkLst>
          <pc:docMk/>
          <pc:sldMk cId="2675774026" sldId="267"/>
        </pc:sldMkLst>
      </pc:sldChg>
      <pc:sldChg chg="del">
        <pc:chgData name="Матвей Вологжин" userId="4c8302d60a1852bc" providerId="LiveId" clId="{3C78A4D1-B74D-4732-844E-FE301E5E3F1F}" dt="2024-12-02T10:07:27.169" v="51" actId="47"/>
        <pc:sldMkLst>
          <pc:docMk/>
          <pc:sldMk cId="4264637234" sldId="268"/>
        </pc:sldMkLst>
      </pc:sldChg>
      <pc:sldChg chg="del">
        <pc:chgData name="Матвей Вологжин" userId="4c8302d60a1852bc" providerId="LiveId" clId="{3C78A4D1-B74D-4732-844E-FE301E5E3F1F}" dt="2024-12-02T10:07:27.169" v="51" actId="47"/>
        <pc:sldMkLst>
          <pc:docMk/>
          <pc:sldMk cId="1507682468" sldId="269"/>
        </pc:sldMkLst>
      </pc:sldChg>
    </pc:docChg>
  </pc:docChgLst>
  <pc:docChgLst>
    <pc:chgData name="Матвей Вологжин" userId="4c8302d60a1852bc" providerId="LiveId" clId="{26B5E280-83D4-447E-94EB-371D80E6DB76}"/>
    <pc:docChg chg="custSel addSld delSld modSld modSection">
      <pc:chgData name="Матвей Вологжин" userId="4c8302d60a1852bc" providerId="LiveId" clId="{26B5E280-83D4-447E-94EB-371D80E6DB76}" dt="2025-03-03T09:47:09.906" v="434" actId="1035"/>
      <pc:docMkLst>
        <pc:docMk/>
      </pc:docMkLst>
      <pc:sldChg chg="modSp mod">
        <pc:chgData name="Матвей Вологжин" userId="4c8302d60a1852bc" providerId="LiveId" clId="{26B5E280-83D4-447E-94EB-371D80E6DB76}" dt="2025-03-03T08:03:23.151" v="5" actId="20577"/>
        <pc:sldMkLst>
          <pc:docMk/>
          <pc:sldMk cId="624276385" sldId="256"/>
        </pc:sldMkLst>
      </pc:sldChg>
      <pc:sldChg chg="addSp delSp modSp mod">
        <pc:chgData name="Матвей Вологжин" userId="4c8302d60a1852bc" providerId="LiveId" clId="{26B5E280-83D4-447E-94EB-371D80E6DB76}" dt="2025-03-03T09:23:22.316" v="319" actId="1076"/>
        <pc:sldMkLst>
          <pc:docMk/>
          <pc:sldMk cId="3399488939" sldId="262"/>
        </pc:sldMkLst>
      </pc:sldChg>
      <pc:sldChg chg="delSp modSp mod">
        <pc:chgData name="Матвей Вологжин" userId="4c8302d60a1852bc" providerId="LiveId" clId="{26B5E280-83D4-447E-94EB-371D80E6DB76}" dt="2025-03-03T09:47:09.906" v="434" actId="1035"/>
        <pc:sldMkLst>
          <pc:docMk/>
          <pc:sldMk cId="1079247615" sldId="264"/>
        </pc:sldMkLst>
      </pc:sldChg>
      <pc:sldChg chg="addSp delSp modSp new mod modTransition">
        <pc:chgData name="Матвей Вологжин" userId="4c8302d60a1852bc" providerId="LiveId" clId="{26B5E280-83D4-447E-94EB-371D80E6DB76}" dt="2025-03-03T09:23:03.038" v="313"/>
        <pc:sldMkLst>
          <pc:docMk/>
          <pc:sldMk cId="3509013034" sldId="265"/>
        </pc:sldMkLst>
      </pc:sldChg>
      <pc:sldChg chg="del">
        <pc:chgData name="Матвей Вологжин" userId="4c8302d60a1852bc" providerId="LiveId" clId="{26B5E280-83D4-447E-94EB-371D80E6DB76}" dt="2025-03-03T08:06:50.241" v="241" actId="47"/>
        <pc:sldMkLst>
          <pc:docMk/>
          <pc:sldMk cId="3931125712" sldId="268"/>
        </pc:sldMkLst>
      </pc:sldChg>
      <pc:sldChg chg="del">
        <pc:chgData name="Матвей Вологжин" userId="4c8302d60a1852bc" providerId="LiveId" clId="{26B5E280-83D4-447E-94EB-371D80E6DB76}" dt="2025-03-03T08:06:52.478" v="244" actId="47"/>
        <pc:sldMkLst>
          <pc:docMk/>
          <pc:sldMk cId="3787131012" sldId="269"/>
        </pc:sldMkLst>
      </pc:sldChg>
      <pc:sldChg chg="del">
        <pc:chgData name="Матвей Вологжин" userId="4c8302d60a1852bc" providerId="LiveId" clId="{26B5E280-83D4-447E-94EB-371D80E6DB76}" dt="2025-03-03T08:06:51.500" v="243" actId="47"/>
        <pc:sldMkLst>
          <pc:docMk/>
          <pc:sldMk cId="66913844" sldId="270"/>
        </pc:sldMkLst>
      </pc:sldChg>
      <pc:sldChg chg="del">
        <pc:chgData name="Матвей Вологжин" userId="4c8302d60a1852bc" providerId="LiveId" clId="{26B5E280-83D4-447E-94EB-371D80E6DB76}" dt="2025-03-03T08:06:50.642" v="242" actId="47"/>
        <pc:sldMkLst>
          <pc:docMk/>
          <pc:sldMk cId="1041392744" sldId="271"/>
        </pc:sldMkLst>
      </pc:sldChg>
    </pc:docChg>
  </pc:docChgLst>
  <pc:docChgLst>
    <pc:chgData name="Matthew Vologzhin" userId="4c8302d60a1852bc" providerId="LiveId" clId="{43D2DB04-2FFA-4922-AC2D-3CE1BA05ED59}"/>
    <pc:docChg chg="undo custSel delSld modSld addSection modSection">
      <pc:chgData name="Matthew Vologzhin" userId="4c8302d60a1852bc" providerId="LiveId" clId="{43D2DB04-2FFA-4922-AC2D-3CE1BA05ED59}" dt="2025-05-12T10:13:58.875" v="879" actId="20577"/>
      <pc:docMkLst>
        <pc:docMk/>
      </pc:docMkLst>
      <pc:sldChg chg="modSp mod">
        <pc:chgData name="Matthew Vologzhin" userId="4c8302d60a1852bc" providerId="LiveId" clId="{43D2DB04-2FFA-4922-AC2D-3CE1BA05ED59}" dt="2025-05-12T10:01:35.973" v="5" actId="20577"/>
        <pc:sldMkLst>
          <pc:docMk/>
          <pc:sldMk cId="624276385" sldId="256"/>
        </pc:sldMkLst>
        <pc:spChg chg="mod">
          <ac:chgData name="Matthew Vologzhin" userId="4c8302d60a1852bc" providerId="LiveId" clId="{43D2DB04-2FFA-4922-AC2D-3CE1BA05ED59}" dt="2025-05-12T10:01:35.973" v="5" actId="20577"/>
          <ac:spMkLst>
            <pc:docMk/>
            <pc:sldMk cId="624276385" sldId="256"/>
            <ac:spMk id="4" creationId="{0B4C9D6A-5137-052B-4230-920EEDECFC18}"/>
          </ac:spMkLst>
        </pc:spChg>
      </pc:sldChg>
      <pc:sldChg chg="addSp delSp modSp mod delAnim">
        <pc:chgData name="Matthew Vologzhin" userId="4c8302d60a1852bc" providerId="LiveId" clId="{43D2DB04-2FFA-4922-AC2D-3CE1BA05ED59}" dt="2025-05-12T10:12:03.225" v="678" actId="14861"/>
        <pc:sldMkLst>
          <pc:docMk/>
          <pc:sldMk cId="3399488939" sldId="262"/>
        </pc:sldMkLst>
        <pc:spChg chg="mod">
          <ac:chgData name="Matthew Vologzhin" userId="4c8302d60a1852bc" providerId="LiveId" clId="{43D2DB04-2FFA-4922-AC2D-3CE1BA05ED59}" dt="2025-05-12T10:01:54.971" v="23" actId="20577"/>
          <ac:spMkLst>
            <pc:docMk/>
            <pc:sldMk cId="3399488939" sldId="262"/>
            <ac:spMk id="2" creationId="{56B80A78-DC2D-4C54-879F-88DBC90893B4}"/>
          </ac:spMkLst>
        </pc:spChg>
        <pc:spChg chg="mod">
          <ac:chgData name="Matthew Vologzhin" userId="4c8302d60a1852bc" providerId="LiveId" clId="{43D2DB04-2FFA-4922-AC2D-3CE1BA05ED59}" dt="2025-05-12T10:01:44.383" v="11" actId="20577"/>
          <ac:spMkLst>
            <pc:docMk/>
            <pc:sldMk cId="3399488939" sldId="262"/>
            <ac:spMk id="3" creationId="{7A4013C0-3119-C6EB-96EF-5EAAD4F8AFEF}"/>
          </ac:spMkLst>
        </pc:spChg>
        <pc:spChg chg="mod">
          <ac:chgData name="Matthew Vologzhin" userId="4c8302d60a1852bc" providerId="LiveId" clId="{43D2DB04-2FFA-4922-AC2D-3CE1BA05ED59}" dt="2025-05-12T10:09:53.014" v="671" actId="114"/>
          <ac:spMkLst>
            <pc:docMk/>
            <pc:sldMk cId="3399488939" sldId="262"/>
            <ac:spMk id="10" creationId="{E379131F-62EB-47FA-9D57-A2ED68CE9380}"/>
          </ac:spMkLst>
        </pc:spChg>
      </pc:sldChg>
      <pc:sldChg chg="addSp delSp modSp mod">
        <pc:chgData name="Matthew Vologzhin" userId="4c8302d60a1852bc" providerId="LiveId" clId="{43D2DB04-2FFA-4922-AC2D-3CE1BA05ED59}" dt="2025-05-12T10:13:58.875" v="879" actId="20577"/>
        <pc:sldMkLst>
          <pc:docMk/>
          <pc:sldMk cId="1079247615" sldId="264"/>
        </pc:sldMkLst>
        <pc:spChg chg="mod">
          <ac:chgData name="Matthew Vologzhin" userId="4c8302d60a1852bc" providerId="LiveId" clId="{43D2DB04-2FFA-4922-AC2D-3CE1BA05ED59}" dt="2025-05-12T10:13:58.875" v="879" actId="20577"/>
          <ac:spMkLst>
            <pc:docMk/>
            <pc:sldMk cId="1079247615" sldId="264"/>
            <ac:spMk id="2" creationId="{AA130275-7E5B-9772-70EB-8DC66EC8CECF}"/>
          </ac:spMkLst>
        </pc:spChg>
        <pc:spChg chg="mod">
          <ac:chgData name="Matthew Vologzhin" userId="4c8302d60a1852bc" providerId="LiveId" clId="{43D2DB04-2FFA-4922-AC2D-3CE1BA05ED59}" dt="2025-05-12T10:13:40.609" v="863" actId="114"/>
          <ac:spMkLst>
            <pc:docMk/>
            <pc:sldMk cId="1079247615" sldId="264"/>
            <ac:spMk id="3" creationId="{595C4658-AA72-152C-427A-74C6E15F8A73}"/>
          </ac:spMkLst>
        </pc:spChg>
      </pc:sldChg>
      <pc:sldChg chg="del">
        <pc:chgData name="Matthew Vologzhin" userId="4c8302d60a1852bc" providerId="LiveId" clId="{43D2DB04-2FFA-4922-AC2D-3CE1BA05ED59}" dt="2025-05-12T10:12:19.756" v="679" actId="47"/>
        <pc:sldMkLst>
          <pc:docMk/>
          <pc:sldMk cId="3511704698" sldId="265"/>
        </pc:sldMkLst>
      </pc:sldChg>
    </pc:docChg>
  </pc:docChgLst>
  <pc:docChgLst>
    <pc:chgData name="Матвей Вологжин" userId="4c8302d60a1852bc" providerId="LiveId" clId="{293DB23C-0B80-4E00-B7E0-1565122FD861}"/>
    <pc:docChg chg="undo custSel addSld modSld modMainMaster modSection">
      <pc:chgData name="Матвей Вологжин" userId="4c8302d60a1852bc" providerId="LiveId" clId="{293DB23C-0B80-4E00-B7E0-1565122FD861}" dt="2024-11-25T09:37:43.313" v="907"/>
      <pc:docMkLst>
        <pc:docMk/>
      </pc:docMkLst>
      <pc:sldChg chg="modSp mod setBg">
        <pc:chgData name="Матвей Вологжин" userId="4c8302d60a1852bc" providerId="LiveId" clId="{293DB23C-0B80-4E00-B7E0-1565122FD861}" dt="2024-11-25T09:37:43.313" v="907"/>
        <pc:sldMkLst>
          <pc:docMk/>
          <pc:sldMk cId="624276385" sldId="256"/>
        </pc:sldMkLst>
      </pc:sldChg>
      <pc:sldChg chg="addSp delSp modSp mod setBg">
        <pc:chgData name="Матвей Вологжин" userId="4c8302d60a1852bc" providerId="LiveId" clId="{293DB23C-0B80-4E00-B7E0-1565122FD861}" dt="2024-11-25T09:36:43.637" v="906" actId="20577"/>
        <pc:sldMkLst>
          <pc:docMk/>
          <pc:sldMk cId="3399488939" sldId="262"/>
        </pc:sldMkLst>
      </pc:sldChg>
      <pc:sldChg chg="addSp delSp modSp mod">
        <pc:chgData name="Матвей Вологжин" userId="4c8302d60a1852bc" providerId="LiveId" clId="{293DB23C-0B80-4E00-B7E0-1565122FD861}" dt="2024-11-25T09:28:21.146" v="876" actId="12788"/>
        <pc:sldMkLst>
          <pc:docMk/>
          <pc:sldMk cId="1079247615" sldId="264"/>
        </pc:sldMkLst>
      </pc:sldChg>
      <pc:sldChg chg="addSp delSp modSp mod setBg">
        <pc:chgData name="Матвей Вологжин" userId="4c8302d60a1852bc" providerId="LiveId" clId="{293DB23C-0B80-4E00-B7E0-1565122FD861}" dt="2024-11-25T09:29:29.490" v="882"/>
        <pc:sldMkLst>
          <pc:docMk/>
          <pc:sldMk cId="1631689963" sldId="265"/>
        </pc:sldMkLst>
      </pc:sldChg>
      <pc:sldChg chg="addSp delSp modSp add mod">
        <pc:chgData name="Матвей Вологжин" userId="4c8302d60a1852bc" providerId="LiveId" clId="{293DB23C-0B80-4E00-B7E0-1565122FD861}" dt="2024-11-25T09:13:25.430" v="354" actId="1076"/>
        <pc:sldMkLst>
          <pc:docMk/>
          <pc:sldMk cId="3790069575" sldId="266"/>
        </pc:sldMkLst>
      </pc:sldChg>
      <pc:sldChg chg="addSp delSp modSp new mod setBg">
        <pc:chgData name="Матвей Вологжин" userId="4c8302d60a1852bc" providerId="LiveId" clId="{293DB23C-0B80-4E00-B7E0-1565122FD861}" dt="2024-11-25T09:29:23.184" v="881"/>
        <pc:sldMkLst>
          <pc:docMk/>
          <pc:sldMk cId="2675774026" sldId="267"/>
        </pc:sldMkLst>
      </pc:sldChg>
      <pc:sldChg chg="addSp delSp modSp add mod setBg">
        <pc:chgData name="Матвей Вологжин" userId="4c8302d60a1852bc" providerId="LiveId" clId="{293DB23C-0B80-4E00-B7E0-1565122FD861}" dt="2024-11-25T09:29:23.184" v="881"/>
        <pc:sldMkLst>
          <pc:docMk/>
          <pc:sldMk cId="4264637234" sldId="268"/>
        </pc:sldMkLst>
      </pc:sldChg>
      <pc:sldChg chg="addSp delSp modSp add mod setBg">
        <pc:chgData name="Матвей Вологжин" userId="4c8302d60a1852bc" providerId="LiveId" clId="{293DB23C-0B80-4E00-B7E0-1565122FD861}" dt="2024-11-25T09:29:23.184" v="881"/>
        <pc:sldMkLst>
          <pc:docMk/>
          <pc:sldMk cId="1507682468" sldId="269"/>
        </pc:sldMkLst>
      </pc:sldChg>
      <pc:sldMasterChg chg="setBg modSldLayout">
        <pc:chgData name="Матвей Вологжин" userId="4c8302d60a1852bc" providerId="LiveId" clId="{293DB23C-0B80-4E00-B7E0-1565122FD861}" dt="2024-11-25T09:29:23.184" v="881"/>
        <pc:sldMasterMkLst>
          <pc:docMk/>
          <pc:sldMasterMk cId="474694138" sldId="2147483648"/>
        </pc:sldMasterMkLst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2871828670" sldId="2147483649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1156156048" sldId="2147483650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1471916712" sldId="2147483651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1702283523" sldId="2147483652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1035191982" sldId="2147483653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2455830936" sldId="2147483654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3582519919" sldId="2147483655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3601337658" sldId="2147483656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2241536481" sldId="2147483657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3602542447" sldId="2147483658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3878422407" sldId="2147483659"/>
          </pc:sldLayoutMkLst>
        </pc:sldLayoutChg>
      </pc:sldMasterChg>
    </pc:docChg>
  </pc:docChgLst>
  <pc:docChgLst>
    <pc:chgData name="Матвей Вологжин" userId="4c8302d60a1852bc" providerId="LiveId" clId="{15BF66E9-CFE2-49C6-878A-9B866C1389C5}"/>
    <pc:docChg chg="undo custSel addSld delSld modSld modSection">
      <pc:chgData name="Матвей Вологжин" userId="4c8302d60a1852bc" providerId="LiveId" clId="{15BF66E9-CFE2-49C6-878A-9B866C1389C5}" dt="2025-03-17T08:28:48.045" v="1250"/>
      <pc:docMkLst>
        <pc:docMk/>
      </pc:docMkLst>
      <pc:sldChg chg="addSp delSp modSp new mod modTransition setBg">
        <pc:chgData name="Матвей Вологжин" userId="4c8302d60a1852bc" providerId="LiveId" clId="{15BF66E9-CFE2-49C6-878A-9B866C1389C5}" dt="2025-03-17T08:25:44.765" v="1224"/>
        <pc:sldMkLst>
          <pc:docMk/>
          <pc:sldMk cId="2725299507" sldId="265"/>
        </pc:sldMkLst>
      </pc:sldChg>
      <pc:sldChg chg="del">
        <pc:chgData name="Матвей Вологжин" userId="4c8302d60a1852bc" providerId="LiveId" clId="{15BF66E9-CFE2-49C6-878A-9B866C1389C5}" dt="2025-03-17T07:57:47.505" v="4" actId="47"/>
        <pc:sldMkLst>
          <pc:docMk/>
          <pc:sldMk cId="3509013034" sldId="265"/>
        </pc:sldMkLst>
      </pc:sldChg>
      <pc:sldChg chg="del">
        <pc:chgData name="Матвей Вологжин" userId="4c8302d60a1852bc" providerId="LiveId" clId="{15BF66E9-CFE2-49C6-878A-9B866C1389C5}" dt="2025-03-17T07:57:47.505" v="4" actId="47"/>
        <pc:sldMkLst>
          <pc:docMk/>
          <pc:sldMk cId="1285480195" sldId="266"/>
        </pc:sldMkLst>
      </pc:sldChg>
      <pc:sldChg chg="addSp delSp modSp new mod modTransition">
        <pc:chgData name="Матвей Вологжин" userId="4c8302d60a1852bc" providerId="LiveId" clId="{15BF66E9-CFE2-49C6-878A-9B866C1389C5}" dt="2025-03-17T08:28:26.661" v="1248" actId="1076"/>
        <pc:sldMkLst>
          <pc:docMk/>
          <pc:sldMk cId="2232161950" sldId="266"/>
        </pc:sldMkLst>
      </pc:sldChg>
      <pc:sldChg chg="del">
        <pc:chgData name="Матвей Вологжин" userId="4c8302d60a1852bc" providerId="LiveId" clId="{15BF66E9-CFE2-49C6-878A-9B866C1389C5}" dt="2025-03-17T07:57:47.505" v="4" actId="47"/>
        <pc:sldMkLst>
          <pc:docMk/>
          <pc:sldMk cId="2889893292" sldId="267"/>
        </pc:sldMkLst>
      </pc:sldChg>
      <pc:sldChg chg="del">
        <pc:chgData name="Матвей Вологжин" userId="4c8302d60a1852bc" providerId="LiveId" clId="{15BF66E9-CFE2-49C6-878A-9B866C1389C5}" dt="2025-03-17T07:57:47.505" v="4" actId="47"/>
        <pc:sldMkLst>
          <pc:docMk/>
          <pc:sldMk cId="3302097176" sldId="268"/>
        </pc:sldMkLst>
      </pc:sldChg>
      <pc:sldChg chg="del">
        <pc:chgData name="Матвей Вологжин" userId="4c8302d60a1852bc" providerId="LiveId" clId="{15BF66E9-CFE2-49C6-878A-9B866C1389C5}" dt="2025-03-17T07:57:47.505" v="4" actId="47"/>
        <pc:sldMkLst>
          <pc:docMk/>
          <pc:sldMk cId="2853230223" sldId="269"/>
        </pc:sldMkLst>
      </pc:sldChg>
      <pc:sldChg chg="del">
        <pc:chgData name="Матвей Вологжин" userId="4c8302d60a1852bc" providerId="LiveId" clId="{15BF66E9-CFE2-49C6-878A-9B866C1389C5}" dt="2025-03-17T07:57:47.505" v="4" actId="47"/>
        <pc:sldMkLst>
          <pc:docMk/>
          <pc:sldMk cId="2898286304" sldId="270"/>
        </pc:sldMkLst>
      </pc:sldChg>
      <pc:sldChg chg="del">
        <pc:chgData name="Матвей Вологжин" userId="4c8302d60a1852bc" providerId="LiveId" clId="{15BF66E9-CFE2-49C6-878A-9B866C1389C5}" dt="2025-03-17T07:57:47.505" v="4" actId="47"/>
        <pc:sldMkLst>
          <pc:docMk/>
          <pc:sldMk cId="709733207" sldId="273"/>
        </pc:sldMkLst>
      </pc:sldChg>
      <pc:sldChg chg="del">
        <pc:chgData name="Матвей Вологжин" userId="4c8302d60a1852bc" providerId="LiveId" clId="{15BF66E9-CFE2-49C6-878A-9B866C1389C5}" dt="2025-03-17T07:57:47.505" v="4" actId="47"/>
        <pc:sldMkLst>
          <pc:docMk/>
          <pc:sldMk cId="3470768608" sldId="274"/>
        </pc:sldMkLst>
      </pc:sldChg>
    </pc:docChg>
  </pc:docChgLst>
  <pc:docChgLst>
    <pc:chgData name="Matthew Vologzhin" userId="4c8302d60a1852bc" providerId="LiveId" clId="{A0ECFB61-7C7F-4228-9662-53383B1F73A8}"/>
    <pc:docChg chg="undo custSel addSld delSld modSld delSection modSection">
      <pc:chgData name="Matthew Vologzhin" userId="4c8302d60a1852bc" providerId="LiveId" clId="{A0ECFB61-7C7F-4228-9662-53383B1F73A8}" dt="2025-06-14T09:09:55.001" v="1039"/>
      <pc:docMkLst>
        <pc:docMk/>
      </pc:docMkLst>
      <pc:sldChg chg="modTransition">
        <pc:chgData name="Matthew Vologzhin" userId="4c8302d60a1852bc" providerId="LiveId" clId="{A0ECFB61-7C7F-4228-9662-53383B1F73A8}" dt="2025-06-14T09:09:55.001" v="1039"/>
        <pc:sldMkLst>
          <pc:docMk/>
          <pc:sldMk cId="1079247615" sldId="264"/>
        </pc:sldMkLst>
      </pc:sldChg>
      <pc:sldChg chg="addSp delSp modSp add mod">
        <pc:chgData name="Matthew Vologzhin" userId="4c8302d60a1852bc" providerId="LiveId" clId="{A0ECFB61-7C7F-4228-9662-53383B1F73A8}" dt="2025-06-14T09:08:22.558" v="899" actId="14861"/>
        <pc:sldMkLst>
          <pc:docMk/>
          <pc:sldMk cId="1153543674" sldId="265"/>
        </pc:sldMkLst>
        <pc:spChg chg="del">
          <ac:chgData name="Matthew Vologzhin" userId="4c8302d60a1852bc" providerId="LiveId" clId="{A0ECFB61-7C7F-4228-9662-53383B1F73A8}" dt="2025-06-14T09:06:34.848" v="775" actId="478"/>
          <ac:spMkLst>
            <pc:docMk/>
            <pc:sldMk cId="1153543674" sldId="265"/>
            <ac:spMk id="2" creationId="{CDA06D4A-F32E-1D3F-46FB-AD76C307089D}"/>
          </ac:spMkLst>
        </pc:spChg>
        <pc:spChg chg="mod">
          <ac:chgData name="Matthew Vologzhin" userId="4c8302d60a1852bc" providerId="LiveId" clId="{A0ECFB61-7C7F-4228-9662-53383B1F73A8}" dt="2025-06-14T09:08:06.486" v="895" actId="1036"/>
          <ac:spMkLst>
            <pc:docMk/>
            <pc:sldMk cId="1153543674" sldId="265"/>
            <ac:spMk id="5" creationId="{35C3E442-D08E-2D2A-3AC7-1A6C629008DB}"/>
          </ac:spMkLst>
        </pc:spChg>
        <pc:spChg chg="add del mod">
          <ac:chgData name="Matthew Vologzhin" userId="4c8302d60a1852bc" providerId="LiveId" clId="{A0ECFB61-7C7F-4228-9662-53383B1F73A8}" dt="2025-06-14T09:06:38.031" v="776" actId="478"/>
          <ac:spMkLst>
            <pc:docMk/>
            <pc:sldMk cId="1153543674" sldId="265"/>
            <ac:spMk id="7" creationId="{3EB600D8-1D40-5210-15D8-A37E5EADA612}"/>
          </ac:spMkLst>
        </pc:spChg>
        <pc:spChg chg="del">
          <ac:chgData name="Matthew Vologzhin" userId="4c8302d60a1852bc" providerId="LiveId" clId="{A0ECFB61-7C7F-4228-9662-53383B1F73A8}" dt="2025-06-14T09:06:34.848" v="775" actId="478"/>
          <ac:spMkLst>
            <pc:docMk/>
            <pc:sldMk cId="1153543674" sldId="265"/>
            <ac:spMk id="10" creationId="{164F5E57-7A65-BF8E-1A6B-C5669AB42993}"/>
          </ac:spMkLst>
        </pc:spChg>
        <pc:spChg chg="add del mod">
          <ac:chgData name="Matthew Vologzhin" userId="4c8302d60a1852bc" providerId="LiveId" clId="{A0ECFB61-7C7F-4228-9662-53383B1F73A8}" dt="2025-06-14T09:06:38.031" v="776" actId="478"/>
          <ac:spMkLst>
            <pc:docMk/>
            <pc:sldMk cId="1153543674" sldId="265"/>
            <ac:spMk id="11" creationId="{FC742619-7212-A84E-89B7-B87285D8A1E7}"/>
          </ac:spMkLst>
        </pc:spChg>
        <pc:picChg chg="del">
          <ac:chgData name="Matthew Vologzhin" userId="4c8302d60a1852bc" providerId="LiveId" clId="{A0ECFB61-7C7F-4228-9662-53383B1F73A8}" dt="2025-06-14T09:06:41.539" v="777" actId="478"/>
          <ac:picMkLst>
            <pc:docMk/>
            <pc:sldMk cId="1153543674" sldId="265"/>
            <ac:picMk id="4" creationId="{4CA4AEDD-3EEB-3394-BA1D-B87F64B27242}"/>
          </ac:picMkLst>
        </pc:picChg>
        <pc:picChg chg="add mod">
          <ac:chgData name="Matthew Vologzhin" userId="4c8302d60a1852bc" providerId="LiveId" clId="{A0ECFB61-7C7F-4228-9662-53383B1F73A8}" dt="2025-06-14T09:08:22.558" v="899" actId="14861"/>
          <ac:picMkLst>
            <pc:docMk/>
            <pc:sldMk cId="1153543674" sldId="265"/>
            <ac:picMk id="1026" creationId="{1D1204A8-AABB-EB3E-9B7E-066366538B68}"/>
          </ac:picMkLst>
        </pc:picChg>
      </pc:sldChg>
      <pc:sldChg chg="del">
        <pc:chgData name="Matthew Vologzhin" userId="4c8302d60a1852bc" providerId="LiveId" clId="{A0ECFB61-7C7F-4228-9662-53383B1F73A8}" dt="2025-06-14T09:04:05.267" v="657" actId="47"/>
        <pc:sldMkLst>
          <pc:docMk/>
          <pc:sldMk cId="1435575132" sldId="266"/>
        </pc:sldMkLst>
      </pc:sldChg>
      <pc:sldChg chg="del">
        <pc:chgData name="Matthew Vologzhin" userId="4c8302d60a1852bc" providerId="LiveId" clId="{A0ECFB61-7C7F-4228-9662-53383B1F73A8}" dt="2025-06-14T09:04:05.884" v="658" actId="47"/>
        <pc:sldMkLst>
          <pc:docMk/>
          <pc:sldMk cId="721717261" sldId="267"/>
        </pc:sldMkLst>
      </pc:sldChg>
      <pc:sldChg chg="del">
        <pc:chgData name="Matthew Vologzhin" userId="4c8302d60a1852bc" providerId="LiveId" clId="{A0ECFB61-7C7F-4228-9662-53383B1F73A8}" dt="2025-06-14T09:04:06.970" v="659" actId="47"/>
        <pc:sldMkLst>
          <pc:docMk/>
          <pc:sldMk cId="2642036565" sldId="268"/>
        </pc:sldMkLst>
      </pc:sldChg>
    </pc:docChg>
  </pc:docChgLst>
  <pc:docChgLst>
    <pc:chgData name="Матвей Вологжин" userId="4c8302d60a1852bc" providerId="LiveId" clId="{77EA41E5-A223-4D1E-AE4E-518BA4828626}"/>
    <pc:docChg chg="undo custSel delSld modSld modSection">
      <pc:chgData name="Матвей Вологжин" userId="4c8302d60a1852bc" providerId="LiveId" clId="{77EA41E5-A223-4D1E-AE4E-518BA4828626}" dt="2025-01-17T10:07:39.474" v="1087" actId="1076"/>
      <pc:docMkLst>
        <pc:docMk/>
      </pc:docMkLst>
      <pc:sldChg chg="del">
        <pc:chgData name="Матвей Вологжин" userId="4c8302d60a1852bc" providerId="LiveId" clId="{77EA41E5-A223-4D1E-AE4E-518BA4828626}" dt="2025-01-17T09:59:32.844" v="243" actId="2696"/>
        <pc:sldMkLst>
          <pc:docMk/>
          <pc:sldMk cId="723485942" sldId="266"/>
        </pc:sldMkLst>
      </pc:sldChg>
    </pc:docChg>
  </pc:docChgLst>
  <pc:docChgLst>
    <pc:chgData name="Матвей Вологжин" userId="4c8302d60a1852bc" providerId="LiveId" clId="{9255B762-BF05-4A67-A2B8-E12E5494B7D8}"/>
    <pc:docChg chg="undo custSel addSld delSld modSld sldOrd modSection">
      <pc:chgData name="Матвей Вологжин" userId="4c8302d60a1852bc" providerId="LiveId" clId="{9255B762-BF05-4A67-A2B8-E12E5494B7D8}" dt="2025-03-10T08:28:28.257" v="937" actId="12"/>
      <pc:docMkLst>
        <pc:docMk/>
      </pc:docMkLst>
      <pc:sldChg chg="addSp modSp mod">
        <pc:chgData name="Матвей Вологжин" userId="4c8302d60a1852bc" providerId="LiveId" clId="{9255B762-BF05-4A67-A2B8-E12E5494B7D8}" dt="2025-03-10T08:05:13.987" v="145"/>
        <pc:sldMkLst>
          <pc:docMk/>
          <pc:sldMk cId="624276385" sldId="256"/>
        </pc:sldMkLst>
      </pc:sldChg>
      <pc:sldChg chg="addSp modSp mod">
        <pc:chgData name="Матвей Вологжин" userId="4c8302d60a1852bc" providerId="LiveId" clId="{9255B762-BF05-4A67-A2B8-E12E5494B7D8}" dt="2025-03-10T08:24:26.319" v="534" actId="1076"/>
        <pc:sldMkLst>
          <pc:docMk/>
          <pc:sldMk cId="1053600853" sldId="259"/>
        </pc:sldMkLst>
      </pc:sldChg>
      <pc:sldChg chg="addSp delSp modSp mod">
        <pc:chgData name="Матвей Вологжин" userId="4c8302d60a1852bc" providerId="LiveId" clId="{9255B762-BF05-4A67-A2B8-E12E5494B7D8}" dt="2025-03-10T08:19:04.402" v="511" actId="20577"/>
        <pc:sldMkLst>
          <pc:docMk/>
          <pc:sldMk cId="3399488939" sldId="262"/>
        </pc:sldMkLst>
      </pc:sldChg>
      <pc:sldChg chg="addSp delSp modSp mod">
        <pc:chgData name="Матвей Вологжин" userId="4c8302d60a1852bc" providerId="LiveId" clId="{9255B762-BF05-4A67-A2B8-E12E5494B7D8}" dt="2025-03-10T08:28:28.257" v="937" actId="12"/>
        <pc:sldMkLst>
          <pc:docMk/>
          <pc:sldMk cId="1079247615" sldId="264"/>
        </pc:sldMkLst>
      </pc:sldChg>
      <pc:sldChg chg="addSp delSp modSp mod">
        <pc:chgData name="Матвей Вологжин" userId="4c8302d60a1852bc" providerId="LiveId" clId="{9255B762-BF05-4A67-A2B8-E12E5494B7D8}" dt="2025-03-10T08:01:17.375" v="102" actId="1076"/>
        <pc:sldMkLst>
          <pc:docMk/>
          <pc:sldMk cId="3509013034" sldId="265"/>
        </pc:sldMkLst>
      </pc:sldChg>
      <pc:sldChg chg="delSp modSp add mod">
        <pc:chgData name="Матвей Вологжин" userId="4c8302d60a1852bc" providerId="LiveId" clId="{9255B762-BF05-4A67-A2B8-E12E5494B7D8}" dt="2025-03-10T08:00:06.641" v="72" actId="14100"/>
        <pc:sldMkLst>
          <pc:docMk/>
          <pc:sldMk cId="1285480195" sldId="266"/>
        </pc:sldMkLst>
      </pc:sldChg>
      <pc:sldChg chg="delSp modSp add mod">
        <pc:chgData name="Матвей Вологжин" userId="4c8302d60a1852bc" providerId="LiveId" clId="{9255B762-BF05-4A67-A2B8-E12E5494B7D8}" dt="2025-03-10T08:00:12.989" v="74" actId="1076"/>
        <pc:sldMkLst>
          <pc:docMk/>
          <pc:sldMk cId="2889893292" sldId="267"/>
        </pc:sldMkLst>
      </pc:sldChg>
      <pc:sldChg chg="addSp delSp modSp add mod">
        <pc:chgData name="Матвей Вологжин" userId="4c8302d60a1852bc" providerId="LiveId" clId="{9255B762-BF05-4A67-A2B8-E12E5494B7D8}" dt="2025-03-10T08:02:39.714" v="120"/>
        <pc:sldMkLst>
          <pc:docMk/>
          <pc:sldMk cId="3302097176" sldId="268"/>
        </pc:sldMkLst>
      </pc:sldChg>
      <pc:sldChg chg="delSp modSp add mod">
        <pc:chgData name="Матвей Вологжин" userId="4c8302d60a1852bc" providerId="LiveId" clId="{9255B762-BF05-4A67-A2B8-E12E5494B7D8}" dt="2025-03-10T08:00:52.058" v="91" actId="1076"/>
        <pc:sldMkLst>
          <pc:docMk/>
          <pc:sldMk cId="2853230223" sldId="269"/>
        </pc:sldMkLst>
      </pc:sldChg>
      <pc:sldChg chg="addSp delSp modSp add mod">
        <pc:chgData name="Матвей Вологжин" userId="4c8302d60a1852bc" providerId="LiveId" clId="{9255B762-BF05-4A67-A2B8-E12E5494B7D8}" dt="2025-03-10T08:02:10.362" v="109" actId="1076"/>
        <pc:sldMkLst>
          <pc:docMk/>
          <pc:sldMk cId="2898286304" sldId="270"/>
        </pc:sldMkLst>
      </pc:sldChg>
      <pc:sldChg chg="add del">
        <pc:chgData name="Матвей Вологжин" userId="4c8302d60a1852bc" providerId="LiveId" clId="{9255B762-BF05-4A67-A2B8-E12E5494B7D8}" dt="2025-03-10T08:02:15.014" v="110" actId="47"/>
        <pc:sldMkLst>
          <pc:docMk/>
          <pc:sldMk cId="826061542" sldId="271"/>
        </pc:sldMkLst>
      </pc:sldChg>
      <pc:sldChg chg="add del ord">
        <pc:chgData name="Матвей Вологжин" userId="4c8302d60a1852bc" providerId="LiveId" clId="{9255B762-BF05-4A67-A2B8-E12E5494B7D8}" dt="2025-03-10T08:03:18.210" v="143" actId="47"/>
        <pc:sldMkLst>
          <pc:docMk/>
          <pc:sldMk cId="2920373992" sldId="272"/>
        </pc:sldMkLst>
      </pc:sldChg>
      <pc:sldChg chg="addSp delSp modSp add mod ord">
        <pc:chgData name="Матвей Вологжин" userId="4c8302d60a1852bc" providerId="LiveId" clId="{9255B762-BF05-4A67-A2B8-E12E5494B7D8}" dt="2025-03-10T08:02:35.464" v="119" actId="1076"/>
        <pc:sldMkLst>
          <pc:docMk/>
          <pc:sldMk cId="709733207" sldId="273"/>
        </pc:sldMkLst>
      </pc:sldChg>
      <pc:sldChg chg="addSp delSp modSp add mod">
        <pc:chgData name="Матвей Вологжин" userId="4c8302d60a1852bc" providerId="LiveId" clId="{9255B762-BF05-4A67-A2B8-E12E5494B7D8}" dt="2025-03-10T08:03:12.605" v="140" actId="1076"/>
        <pc:sldMkLst>
          <pc:docMk/>
          <pc:sldMk cId="3470768608" sldId="274"/>
        </pc:sldMkLst>
      </pc:sldChg>
      <pc:sldChg chg="addSp delSp modSp add del mod">
        <pc:chgData name="Матвей Вологжин" userId="4c8302d60a1852bc" providerId="LiveId" clId="{9255B762-BF05-4A67-A2B8-E12E5494B7D8}" dt="2025-03-10T08:02:56.264" v="134"/>
        <pc:sldMkLst>
          <pc:docMk/>
          <pc:sldMk cId="3607295628" sldId="275"/>
        </pc:sldMkLst>
      </pc:sldChg>
      <pc:sldChg chg="add del">
        <pc:chgData name="Матвей Вологжин" userId="4c8302d60a1852bc" providerId="LiveId" clId="{9255B762-BF05-4A67-A2B8-E12E5494B7D8}" dt="2025-03-10T08:02:55.721" v="132"/>
        <pc:sldMkLst>
          <pc:docMk/>
          <pc:sldMk cId="2609637832" sldId="276"/>
        </pc:sldMkLst>
      </pc:sldChg>
    </pc:docChg>
  </pc:docChgLst>
  <pc:docChgLst>
    <pc:chgData name="Matthew Vologzhin" userId="4c8302d60a1852bc" providerId="LiveId" clId="{D7DD833A-4923-4E97-B1A6-1E5479E96D29}"/>
    <pc:docChg chg="custSel modSld">
      <pc:chgData name="Matthew Vologzhin" userId="4c8302d60a1852bc" providerId="LiveId" clId="{D7DD833A-4923-4E97-B1A6-1E5479E96D29}" dt="2025-05-26T11:05:28.324" v="256" actId="20577"/>
      <pc:docMkLst>
        <pc:docMk/>
      </pc:docMkLst>
    </pc:docChg>
  </pc:docChgLst>
  <pc:docChgLst>
    <pc:chgData name="Матвей Вологжин" userId="4c8302d60a1852bc" providerId="LiveId" clId="{E74673EB-1EAA-4D86-AFC2-31E486175458}"/>
    <pc:docChg chg="undo custSel delSld modSld modSection">
      <pc:chgData name="Матвей Вологжин" userId="4c8302d60a1852bc" providerId="LiveId" clId="{E74673EB-1EAA-4D86-AFC2-31E486175458}" dt="2025-01-17T09:57:07.072" v="707" actId="1076"/>
      <pc:docMkLst>
        <pc:docMk/>
      </pc:docMkLst>
      <pc:sldChg chg="modSp mod">
        <pc:chgData name="Матвей Вологжин" userId="4c8302d60a1852bc" providerId="LiveId" clId="{E74673EB-1EAA-4D86-AFC2-31E486175458}" dt="2025-01-17T09:47:28.070" v="35" actId="20577"/>
        <pc:sldMkLst>
          <pc:docMk/>
          <pc:sldMk cId="624276385" sldId="256"/>
        </pc:sldMkLst>
      </pc:sldChg>
      <pc:sldChg chg="addSp delSp modSp mod">
        <pc:chgData name="Матвей Вологжин" userId="4c8302d60a1852bc" providerId="LiveId" clId="{E74673EB-1EAA-4D86-AFC2-31E486175458}" dt="2025-01-17T09:57:07.072" v="707" actId="1076"/>
        <pc:sldMkLst>
          <pc:docMk/>
          <pc:sldMk cId="3399488939" sldId="262"/>
        </pc:sldMkLst>
      </pc:sldChg>
      <pc:sldChg chg="modSp mod">
        <pc:chgData name="Матвей Вологжин" userId="4c8302d60a1852bc" providerId="LiveId" clId="{E74673EB-1EAA-4D86-AFC2-31E486175458}" dt="2025-01-17T09:53:30.532" v="664" actId="20577"/>
        <pc:sldMkLst>
          <pc:docMk/>
          <pc:sldMk cId="1079247615" sldId="264"/>
        </pc:sldMkLst>
      </pc:sldChg>
      <pc:sldChg chg="del">
        <pc:chgData name="Матвей Вологжин" userId="4c8302d60a1852bc" providerId="LiveId" clId="{E74673EB-1EAA-4D86-AFC2-31E486175458}" dt="2025-01-17T09:56:22.965" v="691" actId="47"/>
        <pc:sldMkLst>
          <pc:docMk/>
          <pc:sldMk cId="1631689963" sldId="265"/>
        </pc:sldMkLst>
      </pc:sldChg>
    </pc:docChg>
  </pc:docChgLst>
  <pc:docChgLst>
    <pc:chgData name="Матвей Вологжин" userId="4c8302d60a1852bc" providerId="LiveId" clId="{6AFAB6AC-B249-4691-977D-01CB23D0D01A}"/>
    <pc:docChg chg="undo custSel addSld delSld modSld modSection">
      <pc:chgData name="Матвей Вологжин" userId="4c8302d60a1852bc" providerId="LiveId" clId="{6AFAB6AC-B249-4691-977D-01CB23D0D01A}" dt="2025-02-10T04:31:49.565" v="1675" actId="1076"/>
      <pc:docMkLst>
        <pc:docMk/>
      </pc:docMkLst>
      <pc:sldChg chg="del">
        <pc:chgData name="Матвей Вологжин" userId="4c8302d60a1852bc" providerId="LiveId" clId="{6AFAB6AC-B249-4691-977D-01CB23D0D01A}" dt="2025-02-10T04:14:32.483" v="638" actId="47"/>
        <pc:sldMkLst>
          <pc:docMk/>
          <pc:sldMk cId="370702641" sldId="265"/>
        </pc:sldMkLst>
      </pc:sldChg>
      <pc:sldChg chg="addSp delSp modSp new mod modTransition">
        <pc:chgData name="Матвей Вологжин" userId="4c8302d60a1852bc" providerId="LiveId" clId="{6AFAB6AC-B249-4691-977D-01CB23D0D01A}" dt="2025-02-10T04:29:50.421" v="1662"/>
        <pc:sldMkLst>
          <pc:docMk/>
          <pc:sldMk cId="3123227469" sldId="265"/>
        </pc:sldMkLst>
      </pc:sldChg>
      <pc:sldChg chg="new del">
        <pc:chgData name="Матвей Вологжин" userId="4c8302d60a1852bc" providerId="LiveId" clId="{6AFAB6AC-B249-4691-977D-01CB23D0D01A}" dt="2025-02-10T04:16:13.991" v="838" actId="680"/>
        <pc:sldMkLst>
          <pc:docMk/>
          <pc:sldMk cId="4172669844" sldId="265"/>
        </pc:sldMkLst>
      </pc:sldChg>
      <pc:sldChg chg="del">
        <pc:chgData name="Матвей Вологжин" userId="4c8302d60a1852bc" providerId="LiveId" clId="{6AFAB6AC-B249-4691-977D-01CB23D0D01A}" dt="2025-02-10T04:14:32.483" v="638" actId="47"/>
        <pc:sldMkLst>
          <pc:docMk/>
          <pc:sldMk cId="843984867" sldId="266"/>
        </pc:sldMkLst>
      </pc:sldChg>
      <pc:sldChg chg="addSp delSp modSp new mod modTransition">
        <pc:chgData name="Матвей Вологжин" userId="4c8302d60a1852bc" providerId="LiveId" clId="{6AFAB6AC-B249-4691-977D-01CB23D0D01A}" dt="2025-02-10T04:29:50.421" v="1662"/>
        <pc:sldMkLst>
          <pc:docMk/>
          <pc:sldMk cId="1192042060" sldId="266"/>
        </pc:sldMkLst>
      </pc:sldChg>
      <pc:sldChg chg="addSp delSp modSp new mod modTransition">
        <pc:chgData name="Матвей Вологжин" userId="4c8302d60a1852bc" providerId="LiveId" clId="{6AFAB6AC-B249-4691-977D-01CB23D0D01A}" dt="2025-02-10T04:31:38.009" v="1671" actId="21"/>
        <pc:sldMkLst>
          <pc:docMk/>
          <pc:sldMk cId="3998609872" sldId="267"/>
        </pc:sldMkLst>
      </pc:sldChg>
      <pc:sldChg chg="del">
        <pc:chgData name="Матвей Вологжин" userId="4c8302d60a1852bc" providerId="LiveId" clId="{6AFAB6AC-B249-4691-977D-01CB23D0D01A}" dt="2025-02-10T04:14:32.483" v="638" actId="47"/>
        <pc:sldMkLst>
          <pc:docMk/>
          <pc:sldMk cId="2843503034" sldId="268"/>
        </pc:sldMkLst>
      </pc:sldChg>
      <pc:sldChg chg="del">
        <pc:chgData name="Матвей Вологжин" userId="4c8302d60a1852bc" providerId="LiveId" clId="{6AFAB6AC-B249-4691-977D-01CB23D0D01A}" dt="2025-02-10T04:14:32.483" v="638" actId="47"/>
        <pc:sldMkLst>
          <pc:docMk/>
          <pc:sldMk cId="603655766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4CF54-8EEA-4495-B09C-8D6F29C04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C9F2FD-3A72-47DB-8634-58B7D6CE0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E5534-FC7C-4435-824C-FAB870FE1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1E2AB-F8FD-4367-8728-779EFD1FF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3F996-2AD3-4D13-91D1-C07382CA1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828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EBED2-D679-4E52-BE59-2E325D7C4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82E9B3-8944-4B67-98E5-D1CC6B9B7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B00E0-BF46-452F-BA4A-844213596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446A9-A479-4A64-8F37-2659100E2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20A03-CE2A-48A9-A770-B09040F0E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54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F3D671-FAED-4C40-BFE4-0C917F7367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E26498-271B-4F90-A8AC-048648F54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03802-313F-4B34-94CF-2C014963B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F0749-D2F4-4B49-A6BE-D9E3E0630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67D7B-ED42-4A9A-9122-6C39ABA1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42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FBBF2-67A9-4663-80E2-001B2BCE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311E2-8CD0-4A9B-8BC1-0F72E9F7D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24624-437A-4166-A2E8-D64D1DF17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CE16D-FAF7-4DFE-9F07-A44610325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08877-42BF-42F8-9DB6-9795D8982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156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DF6DB-0978-47D1-BA52-EF4F9872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9D165-B221-4EAA-A32E-9D300537B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53E1A-3F76-4CF2-9AFA-5E870488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3EC5A-3E60-4892-BD8D-E45524BEA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F3233-7C8C-4436-AACB-1DADD25C6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916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4D1B3-74A3-4273-BEC9-46E8BDE8F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64AB1-4FA8-4D2A-BEDC-C436DA4A1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0D012-08E2-4583-A3E9-145FA386F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52940-BC52-4050-99E4-539FAA3DD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A0536A-10CA-485A-A5FB-CB4F9067D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2EA61-AE74-4A47-827C-DE17F6B40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28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C8A77-CAF5-4D83-AACC-7F9EB3064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AC0B4-8B03-40B3-A0A7-0109D7819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FC1A5-DAF3-43AF-BEC0-905BD1F20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FCEE6F-098D-4453-819C-E3320C991A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06EE55-B877-4E94-8BAB-39EA4BA279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2508AF-4D7A-412C-A383-6B4C2FE21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E66C7D-9734-4135-AE4A-1FEB68612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42151C-832D-492B-B93E-ADE98C660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19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64E54-61A4-417E-B90C-1EBBC32E3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4A7FEC-D1E6-44BD-83DD-B72C0F685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456E61-4F4E-443F-B598-0630EF38F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0D3EA0-E843-4087-9216-988781EC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83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9D40BB-AE34-43EC-AE5E-BC6E30F88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8350C6-A3B2-463D-9EA7-B3CE9F5CB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4CB65-1DD1-482A-983E-200096F3C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19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9A95B-87B7-4F4B-A6C8-7D2AC666D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DC1CD-7CC5-4001-B689-A8B506B8A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FF1EB-EBCF-4D36-8E48-0E8F0B071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16BC42-FFB8-4EEF-96F4-1346E103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C45D8-36C9-416E-A9D1-A188298B5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4E651-F411-4017-8310-9CFB34EE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337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CCB0A-4738-41B3-BC80-4FA06019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5DF75C-485B-426A-983F-39DAC28731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461EAF-3C47-47EF-9322-EC98C32AC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0365A6-851D-4233-B481-DAC60A278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805A0-5B7A-447E-862F-3EDD63BF8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9A59E-D153-49DA-AB29-549E5C0D5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53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F8B2CE-42C4-4D96-9C44-F198B4C1E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04623-4DA2-4A9A-B4A3-66D37ED30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85A3F-8452-46A9-B877-E7E501FD13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F5D67-2C6D-4150-AE39-9C5D4B9BD392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DA581-431D-4E1D-A1FC-50F037E8DF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D3C42-B7B5-4F2E-8BDB-9072DA709C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9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53C7EF78-64D5-4FE1-853C-3A306A07DD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873" y="1474001"/>
            <a:ext cx="4514127" cy="390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E5B226-D1F0-43F5-8969-B1C3A2365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1244" y="1317489"/>
            <a:ext cx="8221883" cy="2387600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rPr>
              <a:t>Радиационные эффекты альфа-радиоактивных изотопов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AC1A80-062C-478E-AFA9-611D082F29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1244" y="3705089"/>
            <a:ext cx="9144000" cy="1655762"/>
          </a:xfrm>
        </p:spPr>
        <p:txBody>
          <a:bodyPr>
            <a:normAutofit/>
          </a:bodyPr>
          <a:lstStyle/>
          <a:p>
            <a:pPr algn="l">
              <a:lnSpc>
                <a:spcPct val="50000"/>
              </a:lnSpc>
            </a:pPr>
            <a:r>
              <a:rPr lang="ru-RU" dirty="0"/>
              <a:t>Матвей Вологжин</a:t>
            </a:r>
          </a:p>
          <a:p>
            <a:pPr algn="l">
              <a:lnSpc>
                <a:spcPct val="50000"/>
              </a:lnSpc>
            </a:pPr>
            <a:r>
              <a:rPr lang="ru-RU" dirty="0"/>
              <a:t>Студент 4-го курса </a:t>
            </a:r>
            <a:r>
              <a:rPr lang="ru-RU" b="1" dirty="0">
                <a:solidFill>
                  <a:srgbClr val="FF9900"/>
                </a:solidFill>
                <a:effectLst>
                  <a:outerShdw dist="38100" dir="5400000" algn="tl">
                    <a:srgbClr val="000000"/>
                  </a:outerShdw>
                </a:effectLst>
              </a:rPr>
              <a:t>ФФ ТГУ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C93A52A-C777-4ACD-B8F3-F551B581156A}"/>
              </a:ext>
            </a:extLst>
          </p:cNvPr>
          <p:cNvGrpSpPr/>
          <p:nvPr/>
        </p:nvGrpSpPr>
        <p:grpSpPr>
          <a:xfrm>
            <a:off x="95920" y="7063989"/>
            <a:ext cx="2925610" cy="369332"/>
            <a:chOff x="4855251" y="5562545"/>
            <a:chExt cx="2925610" cy="369332"/>
          </a:xfrm>
        </p:grpSpPr>
        <p:pic>
          <p:nvPicPr>
            <p:cNvPr id="20" name="Picture 2" descr="Picture background">
              <a:extLst>
                <a:ext uri="{FF2B5EF4-FFF2-40B4-BE49-F238E27FC236}">
                  <a16:creationId xmlns:a16="http://schemas.microsoft.com/office/drawing/2014/main" id="{0E57217F-F3C5-4236-8017-7ACBE0282C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251" y="5639689"/>
              <a:ext cx="254911" cy="255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743E89-DAA6-4568-92DE-F3BA0B40E0A7}"/>
                </a:ext>
              </a:extLst>
            </p:cNvPr>
            <p:cNvSpPr txBox="1"/>
            <p:nvPr/>
          </p:nvSpPr>
          <p:spPr>
            <a:xfrm>
              <a:off x="5014511" y="5562545"/>
              <a:ext cx="2766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matvey.vologzhin@mail.ru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FEA53F2-2F7F-C127-1F80-DEB2849FEE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2"/>
          <a:stretch/>
        </p:blipFill>
        <p:spPr>
          <a:xfrm>
            <a:off x="8728302" y="5518608"/>
            <a:ext cx="1202190" cy="11831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42376E-ED03-FD3C-2990-1C39AC26DB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/>
          <a:stretch/>
        </p:blipFill>
        <p:spPr>
          <a:xfrm>
            <a:off x="10026993" y="5501090"/>
            <a:ext cx="1905739" cy="11831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4C9D6A-5137-052B-4230-920EEDECFC18}"/>
              </a:ext>
            </a:extLst>
          </p:cNvPr>
          <p:cNvSpPr txBox="1"/>
          <p:nvPr/>
        </p:nvSpPr>
        <p:spPr>
          <a:xfrm>
            <a:off x="2817471" y="6546558"/>
            <a:ext cx="6557058" cy="275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09/06/</a:t>
            </a:r>
            <a:r>
              <a:rPr lang="ru-RU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202</a:t>
            </a:r>
            <a:r>
              <a:rPr lang="en-US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5</a:t>
            </a:r>
            <a:endParaRPr lang="ru-RU" sz="2000" b="1" dirty="0">
              <a:solidFill>
                <a:srgbClr val="FF9900"/>
              </a:solidFill>
              <a:effectLst>
                <a:outerShdw dist="38100" dir="5400000" algn="ctr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4276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80A78-DC2D-4C54-879F-88DBC9089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rgbClr val="FF9900"/>
                  </a:outerShdw>
                </a:effectLst>
                <a:latin typeface="+mn-lt"/>
              </a:rPr>
              <a:t>Отчёт </a:t>
            </a: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rgbClr val="FF9900"/>
                  </a:outerShdw>
                </a:effectLst>
                <a:latin typeface="+mn-lt"/>
              </a:rPr>
              <a:t>(</a:t>
            </a:r>
            <a:r>
              <a:rPr lang="en-US" sz="36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26</a:t>
            </a:r>
            <a:r>
              <a:rPr lang="ru-RU" sz="36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.0</a:t>
            </a:r>
            <a:r>
              <a:rPr lang="en-US" sz="36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5</a:t>
            </a:r>
            <a:r>
              <a:rPr lang="ru-RU" sz="36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-</a:t>
            </a:r>
            <a:r>
              <a:rPr lang="en-US" sz="36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09</a:t>
            </a:r>
            <a:r>
              <a:rPr lang="ru-RU" sz="36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.0</a:t>
            </a:r>
            <a:r>
              <a:rPr lang="en-US" sz="36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6</a:t>
            </a: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rgbClr val="FF9900"/>
                  </a:outerShdw>
                </a:effectLst>
                <a:latin typeface="+mn-lt"/>
              </a:rPr>
              <a:t>)</a:t>
            </a:r>
            <a:endParaRPr lang="ru-RU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704EE3-EB83-43FF-AF01-9FEFB8EDD86C}"/>
              </a:ext>
            </a:extLst>
          </p:cNvPr>
          <p:cNvGrpSpPr/>
          <p:nvPr/>
        </p:nvGrpSpPr>
        <p:grpSpPr>
          <a:xfrm>
            <a:off x="95920" y="6407497"/>
            <a:ext cx="2925610" cy="369332"/>
            <a:chOff x="4855251" y="5562545"/>
            <a:chExt cx="2925610" cy="369332"/>
          </a:xfrm>
        </p:grpSpPr>
        <p:pic>
          <p:nvPicPr>
            <p:cNvPr id="13" name="Picture 2" descr="Picture background">
              <a:extLst>
                <a:ext uri="{FF2B5EF4-FFF2-40B4-BE49-F238E27FC236}">
                  <a16:creationId xmlns:a16="http://schemas.microsoft.com/office/drawing/2014/main" id="{2C2BB4A4-72F1-4C95-B6D1-DA4F67014A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251" y="5639689"/>
              <a:ext cx="254911" cy="255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A02ABE8-4F89-4038-AA48-80F7E50ECF99}"/>
                </a:ext>
              </a:extLst>
            </p:cNvPr>
            <p:cNvSpPr txBox="1"/>
            <p:nvPr/>
          </p:nvSpPr>
          <p:spPr>
            <a:xfrm>
              <a:off x="5014511" y="5562545"/>
              <a:ext cx="2766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matvey.vologzhin@mail.ru</a:t>
              </a:r>
            </a:p>
          </p:txBody>
        </p:sp>
      </p:grpSp>
      <p:pic>
        <p:nvPicPr>
          <p:cNvPr id="21" name="Picture 4" descr="Picture background">
            <a:extLst>
              <a:ext uri="{FF2B5EF4-FFF2-40B4-BE49-F238E27FC236}">
                <a16:creationId xmlns:a16="http://schemas.microsoft.com/office/drawing/2014/main" id="{10CB5B52-0143-430F-9681-418D9B53A7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5335" y="1474001"/>
            <a:ext cx="4514127" cy="390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FF1DEC-4B0A-E44D-9F7D-A46B98AE9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/>
          <a:stretch/>
        </p:blipFill>
        <p:spPr>
          <a:xfrm>
            <a:off x="12363240" y="5501090"/>
            <a:ext cx="1905739" cy="1183198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379131F-62EB-47FA-9D57-A2ED68CE9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466" y="1803103"/>
            <a:ext cx="5331534" cy="426854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Полученные результаты</a:t>
            </a:r>
          </a:p>
          <a:p>
            <a:pPr marL="0" indent="0">
              <a:buNone/>
            </a:pPr>
            <a:r>
              <a:rPr lang="ru-RU" sz="1800" u="sng" dirty="0"/>
              <a:t>Лаборатория</a:t>
            </a:r>
            <a:endParaRPr lang="en-US" sz="2000" b="1" dirty="0"/>
          </a:p>
          <a:p>
            <a:pPr marL="342900" indent="-342900">
              <a:buAutoNum type="arabicPeriod"/>
            </a:pPr>
            <a:r>
              <a:rPr lang="ru-RU" sz="2000" b="1" dirty="0"/>
              <a:t>Закончил </a:t>
            </a:r>
            <a:r>
              <a:rPr lang="ru-RU" sz="2000" dirty="0"/>
              <a:t>написание выпускной квалификационной работы (ВКР)</a:t>
            </a:r>
          </a:p>
          <a:p>
            <a:pPr marL="342900" indent="-342900">
              <a:buAutoNum type="arabicPeriod"/>
            </a:pPr>
            <a:r>
              <a:rPr lang="ru-RU" sz="2000" b="1" dirty="0"/>
              <a:t>Отсняли </a:t>
            </a:r>
            <a:r>
              <a:rPr lang="ru-RU" sz="2000" dirty="0"/>
              <a:t>курс «</a:t>
            </a:r>
            <a:r>
              <a:rPr lang="ru-RU" sz="2000" i="1" dirty="0"/>
              <a:t>Введение в физику элементарных частиц</a:t>
            </a:r>
            <a:r>
              <a:rPr lang="ru-RU" sz="2000" dirty="0"/>
              <a:t>»</a:t>
            </a:r>
            <a:endParaRPr lang="ru-RU" sz="2000" b="1" dirty="0"/>
          </a:p>
          <a:p>
            <a:pPr marL="342900" indent="-342900">
              <a:buAutoNum type="arabicPeriod"/>
            </a:pPr>
            <a:r>
              <a:rPr lang="ru-RU" sz="2000" b="1" dirty="0"/>
              <a:t>Получил </a:t>
            </a:r>
            <a:r>
              <a:rPr lang="ru-RU" sz="2000" dirty="0"/>
              <a:t>подтверждение на участие в конференции </a:t>
            </a:r>
            <a:r>
              <a:rPr lang="en-US" sz="2000" i="1" dirty="0"/>
              <a:t>LomCon-2025</a:t>
            </a:r>
          </a:p>
          <a:p>
            <a:pPr marL="342900" indent="-342900">
              <a:buAutoNum type="arabicPeriod"/>
            </a:pPr>
            <a:endParaRPr lang="ru-RU" sz="2000" b="1" i="1" dirty="0"/>
          </a:p>
          <a:p>
            <a:pPr marL="0" indent="0">
              <a:buNone/>
            </a:pPr>
            <a:r>
              <a:rPr lang="ru-RU" sz="1800" u="sng" dirty="0"/>
              <a:t>Внелабораторная деятельность</a:t>
            </a:r>
            <a:endParaRPr lang="ru-RU" sz="1800" dirty="0"/>
          </a:p>
          <a:p>
            <a:pPr marL="0" indent="0">
              <a:buNone/>
            </a:pPr>
            <a:r>
              <a:rPr lang="ru-RU" sz="1800" b="1" dirty="0"/>
              <a:t>1. Закрыл </a:t>
            </a:r>
            <a:r>
              <a:rPr lang="ru-RU" sz="1800" dirty="0"/>
              <a:t>сессию на «</a:t>
            </a:r>
            <a:r>
              <a:rPr lang="ru-RU" sz="1800" i="1" dirty="0"/>
              <a:t>Отлично</a:t>
            </a:r>
            <a:r>
              <a:rPr lang="ru-RU" sz="1800" dirty="0"/>
              <a:t>»</a:t>
            </a:r>
            <a:endParaRPr lang="ru-RU" sz="1800" b="1" dirty="0"/>
          </a:p>
          <a:p>
            <a:pPr marL="0" indent="0">
              <a:buNone/>
            </a:pPr>
            <a:r>
              <a:rPr lang="ru-RU" sz="1800" b="1" dirty="0"/>
              <a:t>2. Заняли </a:t>
            </a:r>
            <a:r>
              <a:rPr lang="en-US" sz="1800" dirty="0"/>
              <a:t>III-</a:t>
            </a:r>
            <a:r>
              <a:rPr lang="ru-RU" sz="1800" dirty="0"/>
              <a:t>место на Кубке Профкома в общем зачёте и </a:t>
            </a:r>
            <a:r>
              <a:rPr lang="en-US" sz="1800" dirty="0"/>
              <a:t>I</a:t>
            </a:r>
            <a:r>
              <a:rPr lang="ru-RU" sz="1800" dirty="0"/>
              <a:t>-ое место по</a:t>
            </a:r>
            <a:r>
              <a:rPr lang="ru-RU" sz="1800" b="1" dirty="0"/>
              <a:t> </a:t>
            </a:r>
            <a:r>
              <a:rPr lang="ru-RU" sz="1800" dirty="0"/>
              <a:t>дисциплине «</a:t>
            </a:r>
            <a:r>
              <a:rPr lang="ru-RU" sz="1800" i="1" dirty="0"/>
              <a:t>Волейбол»</a:t>
            </a:r>
            <a:r>
              <a:rPr lang="ru-RU" sz="1600" i="1" dirty="0"/>
              <a:t>                                        </a:t>
            </a:r>
            <a:r>
              <a:rPr lang="ru-RU" sz="1100" i="1" dirty="0"/>
              <a:t>кто бы сомневался</a:t>
            </a:r>
            <a:endParaRPr lang="ru-RU" sz="18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4013C0-3119-C6EB-96EF-5EAAD4F8AFEF}"/>
              </a:ext>
            </a:extLst>
          </p:cNvPr>
          <p:cNvSpPr txBox="1"/>
          <p:nvPr/>
        </p:nvSpPr>
        <p:spPr>
          <a:xfrm>
            <a:off x="2817471" y="6974947"/>
            <a:ext cx="6557058" cy="275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09/06/</a:t>
            </a:r>
            <a:r>
              <a:rPr lang="ru-RU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202</a:t>
            </a:r>
            <a:r>
              <a:rPr lang="en-US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5</a:t>
            </a:r>
            <a:endParaRPr lang="ru-RU" sz="2000" b="1" dirty="0">
              <a:solidFill>
                <a:srgbClr val="FF9900"/>
              </a:solidFill>
              <a:effectLst>
                <a:outerShdw dist="38100" dir="5400000" algn="ctr" rotWithShape="0">
                  <a:srgbClr val="000000"/>
                </a:outerShdw>
              </a:effectLst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2DAC123-202E-DA42-CF83-014D3673C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2"/>
          <a:stretch/>
        </p:blipFill>
        <p:spPr>
          <a:xfrm>
            <a:off x="11363872" y="6116289"/>
            <a:ext cx="679224" cy="668494"/>
          </a:xfrm>
          <a:prstGeom prst="rect">
            <a:avLst/>
          </a:prstGeom>
          <a:effectLst>
            <a:outerShdw dist="25400" dir="4200000" algn="ctr" rotWithShape="0">
              <a:schemeClr val="bg1"/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DBFE38-0FEA-9587-F508-2CDA5CD489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801" y="1458627"/>
            <a:ext cx="5331533" cy="3998650"/>
          </a:xfrm>
          <a:prstGeom prst="rect">
            <a:avLst/>
          </a:prstGeom>
          <a:ln w="38100">
            <a:solidFill>
              <a:srgbClr val="FF9900"/>
            </a:solidFill>
          </a:ln>
          <a:effectLst>
            <a:innerShdw blurRad="114300">
              <a:prstClr val="black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59EBDC-8C80-A6C4-22F3-044F4E0C57E7}"/>
              </a:ext>
            </a:extLst>
          </p:cNvPr>
          <p:cNvSpPr txBox="1"/>
          <p:nvPr/>
        </p:nvSpPr>
        <p:spPr>
          <a:xfrm>
            <a:off x="7340859" y="5501090"/>
            <a:ext cx="3197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 «</a:t>
            </a:r>
            <a:r>
              <a:rPr lang="ru-RU" sz="1200" i="1" dirty="0"/>
              <a:t>Введение в физика элементарных частиц</a:t>
            </a:r>
            <a:r>
              <a:rPr lang="ru-RU" sz="1200" dirty="0"/>
              <a:t>»</a:t>
            </a:r>
          </a:p>
          <a:p>
            <a:pPr algn="ctr"/>
            <a:r>
              <a:rPr lang="ru-RU" sz="1200" dirty="0"/>
              <a:t>Кадр из записи курса</a:t>
            </a:r>
          </a:p>
        </p:txBody>
      </p:sp>
    </p:spTree>
    <p:extLst>
      <p:ext uri="{BB962C8B-B14F-4D97-AF65-F5344CB8AC3E}">
        <p14:creationId xmlns:p14="http://schemas.microsoft.com/office/powerpoint/2010/main" val="3399488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14618-36A6-13F7-35BC-217815E85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C3A7232-B062-CBF8-B6CD-C4FB375C0CAB}"/>
              </a:ext>
            </a:extLst>
          </p:cNvPr>
          <p:cNvGrpSpPr/>
          <p:nvPr/>
        </p:nvGrpSpPr>
        <p:grpSpPr>
          <a:xfrm>
            <a:off x="95920" y="6407497"/>
            <a:ext cx="2925610" cy="369332"/>
            <a:chOff x="4855251" y="5562545"/>
            <a:chExt cx="2925610" cy="369332"/>
          </a:xfrm>
        </p:grpSpPr>
        <p:pic>
          <p:nvPicPr>
            <p:cNvPr id="13" name="Picture 2" descr="Picture background">
              <a:extLst>
                <a:ext uri="{FF2B5EF4-FFF2-40B4-BE49-F238E27FC236}">
                  <a16:creationId xmlns:a16="http://schemas.microsoft.com/office/drawing/2014/main" id="{74280F60-9E66-706E-30C6-AC0F8AB4BB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251" y="5639689"/>
              <a:ext cx="254911" cy="255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C42F8F-9797-CA95-969A-8F2C3EF7DDC0}"/>
                </a:ext>
              </a:extLst>
            </p:cNvPr>
            <p:cNvSpPr txBox="1"/>
            <p:nvPr/>
          </p:nvSpPr>
          <p:spPr>
            <a:xfrm>
              <a:off x="5014511" y="5562545"/>
              <a:ext cx="2766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matvey.vologzhin@mail.ru</a:t>
              </a:r>
            </a:p>
          </p:txBody>
        </p:sp>
      </p:grpSp>
      <p:pic>
        <p:nvPicPr>
          <p:cNvPr id="21" name="Picture 4" descr="Picture background">
            <a:extLst>
              <a:ext uri="{FF2B5EF4-FFF2-40B4-BE49-F238E27FC236}">
                <a16:creationId xmlns:a16="http://schemas.microsoft.com/office/drawing/2014/main" id="{9A426741-04E9-2BB8-CC5E-FD8C7876F9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5335" y="1474001"/>
            <a:ext cx="4514127" cy="390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24CA26-CB3C-3B96-340C-8A522473E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/>
          <a:stretch/>
        </p:blipFill>
        <p:spPr>
          <a:xfrm>
            <a:off x="12363240" y="5501090"/>
            <a:ext cx="1905739" cy="11831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7A74CE-8A97-C40D-0706-EF884869AAB1}"/>
              </a:ext>
            </a:extLst>
          </p:cNvPr>
          <p:cNvSpPr txBox="1"/>
          <p:nvPr/>
        </p:nvSpPr>
        <p:spPr>
          <a:xfrm>
            <a:off x="2817471" y="6974947"/>
            <a:ext cx="6557058" cy="275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09/06/</a:t>
            </a:r>
            <a:r>
              <a:rPr lang="ru-RU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202</a:t>
            </a:r>
            <a:r>
              <a:rPr lang="en-US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5</a:t>
            </a:r>
            <a:endParaRPr lang="ru-RU" sz="2000" b="1" dirty="0">
              <a:solidFill>
                <a:srgbClr val="FF9900"/>
              </a:solidFill>
              <a:effectLst>
                <a:outerShdw dist="38100" dir="5400000" algn="ctr" rotWithShape="0">
                  <a:srgbClr val="000000"/>
                </a:outerShdw>
              </a:effectLst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1D7AFFB-B0C6-0E1F-B7F0-D683284AEB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2"/>
          <a:stretch/>
        </p:blipFill>
        <p:spPr>
          <a:xfrm>
            <a:off x="11363872" y="6116289"/>
            <a:ext cx="679224" cy="668494"/>
          </a:xfrm>
          <a:prstGeom prst="rect">
            <a:avLst/>
          </a:prstGeom>
          <a:effectLst>
            <a:outerShdw dist="25400" dir="4200000" algn="ctr" rotWithShape="0">
              <a:schemeClr val="bg1"/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C3E442-D08E-2D2A-3AC7-1A6C629008DB}"/>
              </a:ext>
            </a:extLst>
          </p:cNvPr>
          <p:cNvSpPr txBox="1"/>
          <p:nvPr/>
        </p:nvSpPr>
        <p:spPr>
          <a:xfrm>
            <a:off x="4724673" y="6163809"/>
            <a:ext cx="31110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Карточка из поста ВК с </a:t>
            </a:r>
            <a:r>
              <a:rPr lang="en-US" sz="1200" dirty="0"/>
              <a:t>I-</a:t>
            </a:r>
            <a:r>
              <a:rPr lang="ru-RU" sz="1200" dirty="0"/>
              <a:t>го Кубка Профкома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1204A8-AABB-EB3E-9B7E-066366538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456" y="276090"/>
            <a:ext cx="5839460" cy="5839460"/>
          </a:xfrm>
          <a:prstGeom prst="rect">
            <a:avLst/>
          </a:prstGeom>
          <a:noFill/>
          <a:ln w="38100">
            <a:solidFill>
              <a:srgbClr val="FF990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543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30275-7E5B-9772-70EB-8DC66EC8C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rgbClr val="FF9900"/>
                  </a:outerShdw>
                </a:effectLst>
                <a:latin typeface="+mn-lt"/>
              </a:rPr>
              <a:t>Задачи (</a:t>
            </a:r>
            <a:r>
              <a:rPr lang="ru-RU" sz="44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09</a:t>
            </a:r>
            <a:r>
              <a:rPr lang="ru-RU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.</a:t>
            </a:r>
            <a:r>
              <a:rPr lang="en-US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0</a:t>
            </a:r>
            <a:r>
              <a:rPr lang="ru-RU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5</a:t>
            </a:r>
            <a:r>
              <a:rPr lang="ru-RU" sz="44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-18</a:t>
            </a:r>
            <a:r>
              <a:rPr lang="en-US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.0</a:t>
            </a:r>
            <a:r>
              <a:rPr lang="ru-RU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6</a:t>
            </a:r>
            <a:r>
              <a:rPr 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rgbClr val="FF9900"/>
                  </a:outerShdw>
                </a:effectLst>
                <a:latin typeface="+mn-lt"/>
              </a:rPr>
              <a:t>)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C4658-AA72-152C-427A-74C6E15F8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5099"/>
            <a:ext cx="8996680" cy="4617141"/>
          </a:xfrm>
        </p:spPr>
        <p:txBody>
          <a:bodyPr>
            <a:normAutofit/>
          </a:bodyPr>
          <a:lstStyle/>
          <a:p>
            <a:r>
              <a:rPr lang="ru-RU" sz="3200" b="1" dirty="0"/>
              <a:t>Защитить </a:t>
            </a:r>
            <a:r>
              <a:rPr lang="ru-RU" sz="3200" dirty="0"/>
              <a:t>ВКР 🧠</a:t>
            </a:r>
          </a:p>
          <a:p>
            <a:r>
              <a:rPr lang="ru-RU" sz="3200" b="1" dirty="0"/>
              <a:t>Записать </a:t>
            </a:r>
            <a:r>
              <a:rPr lang="ru-RU" sz="3200" dirty="0"/>
              <a:t>промо для курса школьников                  «</a:t>
            </a:r>
            <a:r>
              <a:rPr lang="ru-RU" sz="3200" i="1" dirty="0"/>
              <a:t>Физика элементарных частиц</a:t>
            </a:r>
            <a:r>
              <a:rPr lang="ru-RU" sz="3200" dirty="0"/>
              <a:t>»⚛️</a:t>
            </a:r>
            <a:endParaRPr lang="en-US" sz="3200" b="1" dirty="0"/>
          </a:p>
          <a:p>
            <a:endParaRPr lang="ru-RU" sz="3200" dirty="0"/>
          </a:p>
          <a:p>
            <a:pPr marL="0" indent="0">
              <a:buNone/>
            </a:pPr>
            <a:endParaRPr lang="ru-RU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F33444D-0555-10E0-95E3-50B12163E81D}"/>
              </a:ext>
            </a:extLst>
          </p:cNvPr>
          <p:cNvGrpSpPr/>
          <p:nvPr/>
        </p:nvGrpSpPr>
        <p:grpSpPr>
          <a:xfrm>
            <a:off x="95920" y="6407497"/>
            <a:ext cx="2925610" cy="369332"/>
            <a:chOff x="4855251" y="5562545"/>
            <a:chExt cx="2925610" cy="369332"/>
          </a:xfrm>
        </p:grpSpPr>
        <p:pic>
          <p:nvPicPr>
            <p:cNvPr id="5" name="Picture 2" descr="Picture background">
              <a:extLst>
                <a:ext uri="{FF2B5EF4-FFF2-40B4-BE49-F238E27FC236}">
                  <a16:creationId xmlns:a16="http://schemas.microsoft.com/office/drawing/2014/main" id="{BEBBB6A2-FF70-C780-674A-ABD628E788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251" y="5639689"/>
              <a:ext cx="254911" cy="255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AD273EF-4340-1656-CE78-51E56B764F05}"/>
                </a:ext>
              </a:extLst>
            </p:cNvPr>
            <p:cNvSpPr txBox="1"/>
            <p:nvPr/>
          </p:nvSpPr>
          <p:spPr>
            <a:xfrm>
              <a:off x="5014511" y="5562545"/>
              <a:ext cx="2766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matvey.vologzhin@mail.ru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7B29822-B72C-7BB0-56D8-DACFF2314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2"/>
          <a:stretch/>
        </p:blipFill>
        <p:spPr>
          <a:xfrm>
            <a:off x="11386209" y="6071649"/>
            <a:ext cx="679224" cy="668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FFAA36F-D1F2-2DB3-B060-6D4969CEC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/>
          <a:stretch/>
        </p:blipFill>
        <p:spPr>
          <a:xfrm>
            <a:off x="12363240" y="5501090"/>
            <a:ext cx="1905739" cy="11831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39C12D-71F9-523F-2E51-2485B65FBEBA}"/>
              </a:ext>
            </a:extLst>
          </p:cNvPr>
          <p:cNvSpPr txBox="1"/>
          <p:nvPr/>
        </p:nvSpPr>
        <p:spPr>
          <a:xfrm>
            <a:off x="9804400" y="1977068"/>
            <a:ext cx="2077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(18.06.2025)</a:t>
            </a:r>
            <a:endParaRPr lang="ru-RU" sz="2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CB0891-B40D-3F16-2901-58D5498D01C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7" t="-2686" r="317" b="21542"/>
          <a:stretch/>
        </p:blipFill>
        <p:spPr>
          <a:xfrm>
            <a:off x="9856016" y="-290587"/>
            <a:ext cx="2335984" cy="18955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2AC00A-DFA0-5B77-4624-AFE63AD0D8B4}"/>
              </a:ext>
            </a:extLst>
          </p:cNvPr>
          <p:cNvSpPr txBox="1"/>
          <p:nvPr/>
        </p:nvSpPr>
        <p:spPr>
          <a:xfrm>
            <a:off x="9802471" y="2666056"/>
            <a:ext cx="2077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(16.06.2025 – 22.06.2025)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792476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E0E22-AF54-481E-8F92-36854CEEB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3631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rPr>
              <a:t>Спасибо за внимание!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B5D93A-FFA9-40F4-AED8-01ADAB9675E4}"/>
              </a:ext>
            </a:extLst>
          </p:cNvPr>
          <p:cNvGrpSpPr/>
          <p:nvPr/>
        </p:nvGrpSpPr>
        <p:grpSpPr>
          <a:xfrm>
            <a:off x="4633195" y="2968287"/>
            <a:ext cx="2925610" cy="369332"/>
            <a:chOff x="4855251" y="5562545"/>
            <a:chExt cx="2925610" cy="369332"/>
          </a:xfrm>
        </p:grpSpPr>
        <p:pic>
          <p:nvPicPr>
            <p:cNvPr id="5" name="Picture 2" descr="Picture background">
              <a:extLst>
                <a:ext uri="{FF2B5EF4-FFF2-40B4-BE49-F238E27FC236}">
                  <a16:creationId xmlns:a16="http://schemas.microsoft.com/office/drawing/2014/main" id="{733BC758-1718-4B99-BB1A-AFAB470BB0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251" y="5639689"/>
              <a:ext cx="254911" cy="255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0190E1-DD9F-4F79-97D8-677AEE28AAD1}"/>
                </a:ext>
              </a:extLst>
            </p:cNvPr>
            <p:cNvSpPr txBox="1"/>
            <p:nvPr/>
          </p:nvSpPr>
          <p:spPr>
            <a:xfrm>
              <a:off x="5014511" y="5562545"/>
              <a:ext cx="2766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matvey.vologzhin@mail.ru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E3E6084-AA49-F1A6-F19C-19828CFFD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2"/>
          <a:stretch/>
        </p:blipFill>
        <p:spPr>
          <a:xfrm>
            <a:off x="4364637" y="3381189"/>
            <a:ext cx="1162688" cy="1144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673CE6-F285-F99C-74EA-06288DF7B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/>
          <a:stretch/>
        </p:blipFill>
        <p:spPr>
          <a:xfrm>
            <a:off x="5710941" y="3337619"/>
            <a:ext cx="1905739" cy="11831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88A7D7-ADE3-5C13-C0E8-2E3B82CEA53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06"/>
          <a:stretch/>
        </p:blipFill>
        <p:spPr>
          <a:xfrm>
            <a:off x="4888106" y="1268623"/>
            <a:ext cx="2335984" cy="16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00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180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Bold</vt:lpstr>
      <vt:lpstr>Calibri Light</vt:lpstr>
      <vt:lpstr>Office Theme</vt:lpstr>
      <vt:lpstr>Радиационные эффекты альфа-радиоактивных изотопов</vt:lpstr>
      <vt:lpstr>Отчёт (26.05-09.06)</vt:lpstr>
      <vt:lpstr>PowerPoint Presentation</vt:lpstr>
      <vt:lpstr>Задачи (09.05-18.06)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воздействия диффузионных альфа-излучателей на клетку при лучевой терапии</dc:title>
  <dc:creator>Матвей Вологжин</dc:creator>
  <cp:lastModifiedBy>Matthew Vologzhin</cp:lastModifiedBy>
  <cp:revision>4</cp:revision>
  <dcterms:created xsi:type="dcterms:W3CDTF">2024-08-30T15:21:47Z</dcterms:created>
  <dcterms:modified xsi:type="dcterms:W3CDTF">2025-06-14T09:10:11Z</dcterms:modified>
</cp:coreProperties>
</file>