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2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7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en-US"/>
              <a:t>Отчёт о проделанной работе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altLang="en-US"/>
              <a:t>Акимов Иван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65571-A69F-F71D-0CF2-3234111E3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1904FF-F963-484D-4AF8-2253A015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EDAD9-3B12-8931-B376-77688DAE97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3FB551C-B197-ADA3-E002-24CF657371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67A5D-74F1-AF54-44D6-B22B3CCD5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E4A2796-F664-99A5-4043-4AAEA76540E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1C279B-7CD5-52FA-B67B-FBDB183F7F78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1752.27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AA46E4-6A1F-7272-01F2-763470B519A4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1283</a:t>
            </a:r>
          </a:p>
        </p:txBody>
      </p:sp>
    </p:spTree>
    <p:extLst>
      <p:ext uri="{BB962C8B-B14F-4D97-AF65-F5344CB8AC3E}">
        <p14:creationId xmlns:p14="http://schemas.microsoft.com/office/powerpoint/2010/main" val="1568025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Идея: давайте преобразуем наши вектора и подгонем под правильные</a:t>
            </a:r>
          </a:p>
        </p:txBody>
      </p:sp>
      <p:pic>
        <p:nvPicPr>
          <p:cNvPr id="9" name="Content Placeholder 8" descr="Unknown-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460" y="2012315"/>
            <a:ext cx="5083810" cy="3977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0EAB7-90B9-F822-B22E-54A5CC36B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42E467-053D-3BB2-8ED4-E6F54A93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43BB8-9272-8878-633E-4F3A9B6E2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9EB5BA-138A-5B50-88CD-D31EE55BC6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1D62EC-9156-DCF3-3C04-1675DFF5C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F21272A-A054-B977-BC13-39404D91BD9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A3766B-EAFF-2395-0677-BACBEE81B383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1661.77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742AF-6D8E-0C0C-EA7D-11C1067E43DB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1175</a:t>
            </a:r>
          </a:p>
        </p:txBody>
      </p:sp>
    </p:spTree>
    <p:extLst>
      <p:ext uri="{BB962C8B-B14F-4D97-AF65-F5344CB8AC3E}">
        <p14:creationId xmlns:p14="http://schemas.microsoft.com/office/powerpoint/2010/main" val="429215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Основная идея: сделать вектора “заполненности”</a:t>
            </a:r>
          </a:p>
        </p:txBody>
      </p:sp>
      <p:pic>
        <p:nvPicPr>
          <p:cNvPr id="4" name="Content Placeholder 3" descr="Снимок экрана 2025-05-26 в 17.32.0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620" y="1825625"/>
            <a:ext cx="10143490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Почему это должно сработать</a:t>
            </a:r>
          </a:p>
        </p:txBody>
      </p:sp>
      <p:pic>
        <p:nvPicPr>
          <p:cNvPr id="4" name="Content Placeholder 3" descr="Unknown-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000" y="1998345"/>
            <a:ext cx="5586730" cy="40049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Переход к реальным данным: относительная влажность</a:t>
            </a:r>
          </a:p>
        </p:txBody>
      </p:sp>
      <p:pic>
        <p:nvPicPr>
          <p:cNvPr id="4" name="Content Placeholder 3" descr="Снимок экрана 2025-05-26 в 17.36.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7810"/>
            <a:ext cx="10515600" cy="24066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 descr="Unknown-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 descr="Unknown-14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65B1F9-F552-D8E0-7A91-AD139A03F45D}"/>
              </a:ext>
            </a:extLst>
          </p:cNvPr>
          <p:cNvSpPr txBox="1"/>
          <p:nvPr/>
        </p:nvSpPr>
        <p:spPr>
          <a:xfrm>
            <a:off x="1652631" y="6392411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1611.75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BBB5E0-D130-754D-D04D-4173BFE10CA3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1120.7</a:t>
            </a:r>
            <a:r>
              <a:rPr lang="en-US" dirty="0"/>
              <a:t>5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Ошибка на нейронках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Последовательно</a:t>
            </a:r>
            <a:endParaRPr lang="en-US"/>
          </a:p>
        </p:txBody>
      </p:sp>
      <p:pic>
        <p:nvPicPr>
          <p:cNvPr id="7" name="Content Placeholder 6" descr="Unknown-1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4245" y="2505075"/>
            <a:ext cx="4947920" cy="368490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Случайно</a:t>
            </a:r>
            <a:endParaRPr lang="en-US"/>
          </a:p>
        </p:txBody>
      </p:sp>
      <p:pic>
        <p:nvPicPr>
          <p:cNvPr id="8" name="Content Placeholder 7" descr="Unknown-15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4C5A87-0714-DA23-B00C-EC41D7A12E03}"/>
              </a:ext>
            </a:extLst>
          </p:cNvPr>
          <p:cNvSpPr txBox="1"/>
          <p:nvPr/>
        </p:nvSpPr>
        <p:spPr>
          <a:xfrm>
            <a:off x="156874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2449.73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26F5A1-9145-13AD-4CB3-FD467C7BA8BD}"/>
              </a:ext>
            </a:extLst>
          </p:cNvPr>
          <p:cNvSpPr txBox="1"/>
          <p:nvPr/>
        </p:nvSpPr>
        <p:spPr>
          <a:xfrm>
            <a:off x="71641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2367.8</a:t>
            </a:r>
            <a:r>
              <a:rPr lang="en-US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32E8A-D49A-5C7F-B786-7C3F50EAD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3998-5E03-ABB3-FF06-7A03A191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Переход к реальным данным: </a:t>
            </a:r>
            <a:r>
              <a:rPr lang="en-US" altLang="en-US" dirty="0"/>
              <a:t>CLOUD</a:t>
            </a:r>
            <a:endParaRPr lang="ru-RU" altLang="en-US" dirty="0"/>
          </a:p>
        </p:txBody>
      </p:sp>
      <p:pic>
        <p:nvPicPr>
          <p:cNvPr id="4" name="Content Placeholder 3" descr="Снимок экрана 2025-05-26 в 17.36.17">
            <a:extLst>
              <a:ext uri="{FF2B5EF4-FFF2-40B4-BE49-F238E27FC236}">
                <a16:creationId xmlns:a16="http://schemas.microsoft.com/office/drawing/2014/main" id="{25AF2C71-FD4B-CB19-8B72-B628076C4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7810"/>
            <a:ext cx="10515600" cy="240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5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E8F86-1331-9D48-55F6-529071674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2261BC-99DC-B892-E5FF-44261492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45EC3D-5908-8ABB-E173-02ECE525E2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 descr="Unknown-13">
            <a:extLst>
              <a:ext uri="{FF2B5EF4-FFF2-40B4-BE49-F238E27FC236}">
                <a16:creationId xmlns:a16="http://schemas.microsoft.com/office/drawing/2014/main" id="{6EEAEEE6-A97D-234A-C1B9-3DC18DE1FF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0A8651-44C5-850A-8DD2-328449E42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34635B2-2416-665E-2151-1636741AE8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57ED95-229F-2BA1-D06A-9B820D0599ED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1705.44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3734A-7D7C-ECB2-D076-7ADB2EA2C5FE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1322.4</a:t>
            </a:r>
          </a:p>
        </p:txBody>
      </p:sp>
    </p:spTree>
    <p:extLst>
      <p:ext uri="{BB962C8B-B14F-4D97-AF65-F5344CB8AC3E}">
        <p14:creationId xmlns:p14="http://schemas.microsoft.com/office/powerpoint/2010/main" val="35161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F4236-AA9E-85AA-6348-D5C780F01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0B21-28FE-B8F1-9089-401228561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Переход к реальным данным: </a:t>
            </a:r>
            <a:r>
              <a:rPr lang="en-US" altLang="en-US" dirty="0"/>
              <a:t>QI</a:t>
            </a:r>
            <a:endParaRPr lang="ru-RU" altLang="en-US" dirty="0"/>
          </a:p>
        </p:txBody>
      </p:sp>
      <p:pic>
        <p:nvPicPr>
          <p:cNvPr id="4" name="Content Placeholder 3" descr="Снимок экрана 2025-05-26 в 17.36.17">
            <a:extLst>
              <a:ext uri="{FF2B5EF4-FFF2-40B4-BE49-F238E27FC236}">
                <a16:creationId xmlns:a16="http://schemas.microsoft.com/office/drawing/2014/main" id="{B877B94A-79BA-D874-6054-673DEF875D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7810"/>
            <a:ext cx="10515600" cy="240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0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107</Words>
  <Application>Microsoft Office PowerPoint</Application>
  <PresentationFormat>Широкоэкранный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Отчёт о проделанной работе</vt:lpstr>
      <vt:lpstr>Основная идея: сделать вектора “заполненности”</vt:lpstr>
      <vt:lpstr>Почему это должно сработать</vt:lpstr>
      <vt:lpstr>Переход к реальным данным: относительная влажность</vt:lpstr>
      <vt:lpstr>Ошибка на случайном лесе</vt:lpstr>
      <vt:lpstr>Ошибка на нейронках</vt:lpstr>
      <vt:lpstr>Переход к реальным данным: CLOUD</vt:lpstr>
      <vt:lpstr>Ошибка на случайном лесе</vt:lpstr>
      <vt:lpstr>Переход к реальным данным: QI</vt:lpstr>
      <vt:lpstr>Ошибка на случайном лесе</vt:lpstr>
      <vt:lpstr>Идея: давайте преобразуем наши вектора и подгонем под правильные</vt:lpstr>
      <vt:lpstr>Ошибка на случайном лесе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 проделанной работе</dc:title>
  <dc:creator>ivanakimob</dc:creator>
  <cp:lastModifiedBy>Ivan Akimov</cp:lastModifiedBy>
  <cp:revision>3</cp:revision>
  <dcterms:created xsi:type="dcterms:W3CDTF">2025-05-26T11:00:58Z</dcterms:created>
  <dcterms:modified xsi:type="dcterms:W3CDTF">2025-06-10T05:47:44Z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1F2747EAA3E5ABDE6942346839910D14_41</vt:lpwstr>
  </property>
  <property fmtid="{D5CDD505-2E9C-101B-9397-08002B2CF9AE}" pid="3" name="KSOProductBuildVer">
    <vt:lpwstr>1033-6.10.1.8197</vt:lpwstr>
  </property>
</Properties>
</file>