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5"/>
  </p:notesMasterIdLst>
  <p:sldIdLst>
    <p:sldId id="256" r:id="rId2"/>
    <p:sldId id="260" r:id="rId3"/>
    <p:sldId id="262" r:id="rId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7346EF37-0F9A-48A0-B997-3EA52A679869}">
          <p14:sldIdLst>
            <p14:sldId id="256"/>
            <p14:sldId id="260"/>
            <p14:sldId id="262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6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D54D61-5C4A-48FE-BA28-CCD01C3F8E66}" type="datetimeFigureOut">
              <a:rPr lang="ru-RU" smtClean="0"/>
              <a:t>09.06.2025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88DEB1-4E29-4606-9691-F99C2EFB6F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33593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A241F574-052E-40CC-B317-5807F1B5F1CE}" type="datetime1">
              <a:rPr lang="ru-RU" smtClean="0"/>
              <a:t>09.06.2025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fld id="{2EE9B459-7F41-4C4C-AFC7-A867E22538EA}" type="slidenum">
              <a:rPr lang="ru-RU" smtClean="0"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32175494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F587E-2D19-4765-BF70-600121CFF54A}" type="datetime1">
              <a:rPr lang="ru-RU" smtClean="0"/>
              <a:t>09.06.2025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9B459-7F41-4C4C-AFC7-A867E22538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45725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BC4EF-0044-4468-872C-9D5DE5405576}" type="datetime1">
              <a:rPr lang="ru-RU" smtClean="0"/>
              <a:t>09.06.2025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9B459-7F41-4C4C-AFC7-A867E22538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90009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CDA96-B685-40F9-8293-E78FADFA2E41}" type="datetime1">
              <a:rPr lang="ru-RU" smtClean="0"/>
              <a:t>09.06.2025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9B459-7F41-4C4C-AFC7-A867E22538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38348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BF086-0AA5-4D49-8393-D79F034D1465}" type="datetime1">
              <a:rPr lang="ru-RU" smtClean="0"/>
              <a:t>09.06.2025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9B459-7F41-4C4C-AFC7-A867E22538EA}" type="slidenum">
              <a:rPr lang="ru-RU" smtClean="0"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7274247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01C1E-36A3-4A55-B0BC-DCED5DE73CC7}" type="datetime1">
              <a:rPr lang="ru-RU" smtClean="0"/>
              <a:t>09.06.2025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9B459-7F41-4C4C-AFC7-A867E22538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5377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6480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16B06-3426-4D0B-9E5A-966248CDE8B3}" type="datetime1">
              <a:rPr lang="ru-RU" smtClean="0"/>
              <a:t>09.06.2025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9B459-7F41-4C4C-AFC7-A867E22538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13706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8945A-F322-4936-A30D-1BD06321D97F}" type="datetime1">
              <a:rPr lang="ru-RU" smtClean="0"/>
              <a:t>09.06.2025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9B459-7F41-4C4C-AFC7-A867E22538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05600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4C2DB-4711-4BD3-BE5F-092A30F8663E}" type="datetime1">
              <a:rPr lang="ru-RU" smtClean="0"/>
              <a:t>09.06.2025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9B459-7F41-4C4C-AFC7-A867E22538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9543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C25E5-599A-43F4-9E6A-8D226EFAB1BA}" type="datetime1">
              <a:rPr lang="ru-RU" smtClean="0"/>
              <a:t>09.06.2025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9B459-7F41-4C4C-AFC7-A867E22538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34597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  <a:solidFill>
            <a:schemeClr val="accent1"/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4DA3D-7798-4006-9939-19A5E6CA6E58}" type="datetime1">
              <a:rPr lang="ru-RU" smtClean="0"/>
              <a:t>09.06.2025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9B459-7F41-4C4C-AFC7-A867E22538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68168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fld id="{3669F19F-EA7F-434E-8C63-CEFD9FE45A5C}" type="datetime1">
              <a:rPr lang="ru-RU" smtClean="0"/>
              <a:t>09.06.2025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2EE9B459-7F41-4C4C-AFC7-A867E22538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17432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colab.research.google.com/drive/1mQQ18F4Y0JGBsRb9g62MrVGnUWIVlbMc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r"/>
            <a:r>
              <a:rPr lang="ru-RU" smtClean="0"/>
              <a:t>Отчёт </a:t>
            </a:r>
            <a:r>
              <a:rPr lang="ru-RU" smtClean="0"/>
              <a:t>09.06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ru-RU" dirty="0" err="1" smtClean="0"/>
              <a:t>Плётнёв</a:t>
            </a:r>
            <a:r>
              <a:rPr lang="ru-RU" dirty="0" smtClean="0"/>
              <a:t> Никита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5238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592" y="224444"/>
            <a:ext cx="9692640" cy="1325562"/>
          </a:xfrm>
        </p:spPr>
        <p:txBody>
          <a:bodyPr/>
          <a:lstStyle/>
          <a:p>
            <a:r>
              <a:rPr lang="ru-RU" dirty="0" smtClean="0"/>
              <a:t>Ошибк</a:t>
            </a:r>
            <a:r>
              <a:rPr lang="ru-RU" dirty="0"/>
              <a:t>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778" y="1550006"/>
            <a:ext cx="8595360" cy="499211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исправил, пустые графики получались из за неправильных срезов</a:t>
            </a:r>
            <a:endParaRPr lang="en-US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ru-RU" dirty="0" smtClean="0"/>
              <a:t>Данные, которые брал - </a:t>
            </a:r>
            <a:r>
              <a:rPr lang="en-US" dirty="0" smtClean="0"/>
              <a:t>Simulated dataset splitSUSY_M2400_1800_ctau100p0_TuneCP2_13TeV-pythia8 in NANOAODSIM format for 2016 collision data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2EE9B459-7F41-4C4C-AFC7-A867E22538EA}" type="slidenum">
              <a:rPr lang="ru-RU" smtClean="0"/>
              <a:t>2</a:t>
            </a:fld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6192" y="2453856"/>
            <a:ext cx="5379747" cy="2336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5901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524078"/>
            <a:ext cx="8595360" cy="4351337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Разобрался как писать код, как задавать конфигурацию, но там лишь часть, и есть ошибки из за разницы в версиях самого </a:t>
            </a:r>
            <a:r>
              <a:rPr lang="en-US" dirty="0" err="1" smtClean="0"/>
              <a:t>histfitter</a:t>
            </a:r>
            <a:r>
              <a:rPr lang="ru-RU" dirty="0" smtClean="0"/>
              <a:t>–</a:t>
            </a:r>
          </a:p>
          <a:p>
            <a:pPr marL="0" indent="0">
              <a:buNone/>
            </a:pP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colab.research.google.com/drive/1mQQ18F4Y0JGBsRb9g62MrVGnUWIVlbMc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2EE9B459-7F41-4C4C-AFC7-A867E22538EA}" type="slidenum">
              <a:rPr lang="ru-RU" smtClean="0"/>
              <a:t>3</a:t>
            </a:fld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069" y="2498446"/>
            <a:ext cx="10812088" cy="1104265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069" y="4075092"/>
            <a:ext cx="10812088" cy="11868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9725624"/>
      </p:ext>
    </p:extLst>
  </p:cSld>
  <p:clrMapOvr>
    <a:masterClrMapping/>
  </p:clrMapOvr>
</p:sld>
</file>

<file path=ppt/theme/theme1.xml><?xml version="1.0" encoding="utf-8"?>
<a:theme xmlns:a="http://schemas.openxmlformats.org/drawingml/2006/main" name="View">
  <a:themeElements>
    <a:clrScheme name="View">
      <a:dk1>
        <a:srgbClr val="000000"/>
      </a:dk1>
      <a:lt1>
        <a:srgbClr val="FFFFFF"/>
      </a:lt1>
      <a:dk2>
        <a:srgbClr val="46464A"/>
      </a:dk2>
      <a:lt2>
        <a:srgbClr val="D6D3CC"/>
      </a:lt2>
      <a:accent1>
        <a:srgbClr val="6F6F74"/>
      </a:accent1>
      <a:accent2>
        <a:srgbClr val="92A9B9"/>
      </a:accent2>
      <a:accent3>
        <a:srgbClr val="A7B789"/>
      </a:accent3>
      <a:accent4>
        <a:srgbClr val="B9A489"/>
      </a:accent4>
      <a:accent5>
        <a:srgbClr val="8D6374"/>
      </a:accent5>
      <a:accent6>
        <a:srgbClr val="9B7362"/>
      </a:accent6>
      <a:hlink>
        <a:srgbClr val="67AABF"/>
      </a:hlink>
      <a:folHlink>
        <a:srgbClr val="ABAFA5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6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3969A8A2-35DB-4E3B-8885-16FD2056867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Вид</Template>
  <TotalTime>4086</TotalTime>
  <Words>36</Words>
  <Application>Microsoft Office PowerPoint</Application>
  <PresentationFormat>Широкоэкранный</PresentationFormat>
  <Paragraphs>17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8" baseType="lpstr">
      <vt:lpstr>Arial</vt:lpstr>
      <vt:lpstr>Calibri</vt:lpstr>
      <vt:lpstr>Century Schoolbook</vt:lpstr>
      <vt:lpstr>Wingdings 2</vt:lpstr>
      <vt:lpstr>View</vt:lpstr>
      <vt:lpstr>Отчёт 09.06 </vt:lpstr>
      <vt:lpstr>Ошибки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Отчёт </dc:title>
  <dc:creator>Плетнёв Никита</dc:creator>
  <cp:lastModifiedBy>Плетнёв Никита</cp:lastModifiedBy>
  <cp:revision>136</cp:revision>
  <dcterms:created xsi:type="dcterms:W3CDTF">2024-10-28T05:49:10Z</dcterms:created>
  <dcterms:modified xsi:type="dcterms:W3CDTF">2025-06-09T11:18:24Z</dcterms:modified>
</cp:coreProperties>
</file>