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09.06.2025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09.06.2025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09.06.2025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lab.research.google.com/drive/1mQQ18F4Y0JGBsRb9g62MrVGnUWIVlbM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smtClean="0"/>
              <a:t>Отчёт </a:t>
            </a:r>
            <a:r>
              <a:rPr lang="ru-RU" smtClean="0"/>
              <a:t>09.06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224444"/>
            <a:ext cx="9692640" cy="1325562"/>
          </a:xfrm>
        </p:spPr>
        <p:txBody>
          <a:bodyPr/>
          <a:lstStyle/>
          <a:p>
            <a:r>
              <a:rPr lang="ru-RU" dirty="0" smtClean="0"/>
              <a:t>Ошибк</a:t>
            </a:r>
            <a:r>
              <a:rPr lang="ru-RU" dirty="0"/>
              <a:t>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778" y="1550006"/>
            <a:ext cx="8595360" cy="4992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исправил, пустые графики получались из за неправильных срезов</a:t>
            </a:r>
            <a:endParaRPr lang="en-US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Данные, которые брал - </a:t>
            </a:r>
            <a:r>
              <a:rPr lang="en-US" dirty="0" smtClean="0"/>
              <a:t>Simulated dataset splitSUSY_M2400_1800_ctau100p0_TuneCP2_13TeV-pythia8 in NANOAODSIM format for 2016 collision 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192" y="2453856"/>
            <a:ext cx="5379747" cy="233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0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24078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Разобрался как писать код, как задавать конфигурацию, но там лишь часть, и есть ошибки из за разницы в версиях самого </a:t>
            </a:r>
            <a:r>
              <a:rPr lang="en-US" dirty="0" err="1" smtClean="0"/>
              <a:t>histfitter</a:t>
            </a:r>
            <a:r>
              <a:rPr lang="ru-RU" dirty="0" smtClean="0"/>
              <a:t>–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colab.research.google.com/drive/1mQQ18F4Y0JGBsRb9g62MrVGnUWIVlbMc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69" y="2498446"/>
            <a:ext cx="10812088" cy="11042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69" y="4075092"/>
            <a:ext cx="10812088" cy="118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2562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4086</TotalTime>
  <Words>36</Words>
  <Application>Microsoft Office PowerPoint</Application>
  <PresentationFormat>Широкоэкранный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Schoolbook</vt:lpstr>
      <vt:lpstr>Wingdings 2</vt:lpstr>
      <vt:lpstr>View</vt:lpstr>
      <vt:lpstr>Отчёт 09.06 </vt:lpstr>
      <vt:lpstr>Ошибки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136</cp:revision>
  <dcterms:created xsi:type="dcterms:W3CDTF">2024-10-28T05:49:10Z</dcterms:created>
  <dcterms:modified xsi:type="dcterms:W3CDTF">2025-06-09T11:18:24Z</dcterms:modified>
</cp:coreProperties>
</file>