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75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329BF66-FBDC-4F4B-8865-A75B3F901A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E5F8CD8-249E-4AE3-9439-611D737355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C402923-DFFB-4CB7-8473-DDFFE20563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10030-9A7F-48D1-857C-B51C289C0D78}" type="datetimeFigureOut">
              <a:rPr lang="ru-RU" smtClean="0"/>
              <a:t>09.06.2025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28AC478-A862-43C9-B347-DEAE3916C1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366A594-4065-4A82-BD01-7A96CEF49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2F890-AE79-47E8-A908-0B1D1D9E16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7810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B7617C-50DD-4788-A62B-2809A6FE9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76238D8-F2B0-4D48-93AF-BD1796E4A0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4F6F685-40E2-47AA-AFF8-8B64A2F18B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10030-9A7F-48D1-857C-B51C289C0D78}" type="datetimeFigureOut">
              <a:rPr lang="ru-RU" smtClean="0"/>
              <a:t>09.06.2025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090AFB9-D4C5-4180-AFF4-976C916CA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13D8687-352F-4811-9448-D0AF96A9C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2F890-AE79-47E8-A908-0B1D1D9E16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8249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4E62299-D199-463B-83B5-0A2D5BEEBF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A7C58C2-EA6F-491E-99BA-669E417E20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FB0B43D-AA7E-4DD3-BE80-D724310836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10030-9A7F-48D1-857C-B51C289C0D78}" type="datetimeFigureOut">
              <a:rPr lang="ru-RU" smtClean="0"/>
              <a:t>09.06.2025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82BF80F-8B4D-4F09-8A42-07D8860BAB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6B8889A-CB0D-44A4-9F8F-18C2A9DB9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2F890-AE79-47E8-A908-0B1D1D9E16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9725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9462854-BE51-411B-9EC2-2D3E4D3974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01B3677-D002-4416-8B2D-5ECC50AB6E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E021ACE-DC02-4E69-9350-671A8631A6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10030-9A7F-48D1-857C-B51C289C0D78}" type="datetimeFigureOut">
              <a:rPr lang="ru-RU" smtClean="0"/>
              <a:t>09.06.2025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BF93B92-2DF6-4F10-869B-ABDF6427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83CD73F-88ED-486B-BDBC-C499664FE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2F890-AE79-47E8-A908-0B1D1D9E16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5720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9A22CC-4BBC-41BA-BF4F-8D61696B5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8A16CAA-C368-45A6-A2A5-F33732612E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A2A1DB1-CD73-4092-AB9F-57B9445D4A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10030-9A7F-48D1-857C-B51C289C0D78}" type="datetimeFigureOut">
              <a:rPr lang="ru-RU" smtClean="0"/>
              <a:t>09.06.2025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34F7281-56E2-4081-9253-1E7CA3A02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68549E3-4099-46F3-8551-805D8A1D98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2F890-AE79-47E8-A908-0B1D1D9E16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4818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ECD6618-723F-4757-9542-C6AA139D76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D2E7411-B367-4E18-808F-CF14C0A524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DF3A2A1-AFE0-4404-AB02-392688E439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5F4B0FE-7797-4A71-965C-25BAB6B73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10030-9A7F-48D1-857C-B51C289C0D78}" type="datetimeFigureOut">
              <a:rPr lang="ru-RU" smtClean="0"/>
              <a:t>09.06.2025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B62FF3E-0C2B-482D-AA3B-DF0F2A5689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D892636-9A96-4AC7-AB6F-4558D2263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2F890-AE79-47E8-A908-0B1D1D9E16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0787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B1D548-8441-4319-B21E-E118424DED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153763F-AEA3-42D9-ABB0-779C769915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0AB722C-88EB-4CF6-97C9-363C06F23D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34DDA51-0CC8-4A0D-90DD-F903D332A0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90C1B55-1A26-4F20-B30D-3C1E05A9A6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6EF1FFF2-42D7-493C-AD99-F60D0227F9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10030-9A7F-48D1-857C-B51C289C0D78}" type="datetimeFigureOut">
              <a:rPr lang="ru-RU" smtClean="0"/>
              <a:t>09.06.2025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5B700F45-C3F1-41AC-B64C-A4AC0BAA9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FBD4A1BA-E5F1-47B4-8648-65D481AE4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2F890-AE79-47E8-A908-0B1D1D9E16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1665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3529501-C4A6-4E30-AB83-2A3C744FCB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475DD16C-70EC-4838-A38B-4EDE9A6E0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10030-9A7F-48D1-857C-B51C289C0D78}" type="datetimeFigureOut">
              <a:rPr lang="ru-RU" smtClean="0"/>
              <a:t>09.06.2025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4AEECCE2-E9EB-4D94-8720-3F3216FD05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9FE2CEDC-0541-4B5F-9A23-063EC9506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2F890-AE79-47E8-A908-0B1D1D9E16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9985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5B23AF39-74FB-4FFE-B0F0-BF6AF88001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10030-9A7F-48D1-857C-B51C289C0D78}" type="datetimeFigureOut">
              <a:rPr lang="ru-RU" smtClean="0"/>
              <a:t>09.06.2025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7FEB0DD6-4576-4695-AA91-EA113F9D6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F4F67E0-037C-4F2A-8C59-FCBF0411A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2F890-AE79-47E8-A908-0B1D1D9E16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7913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A6C5F6E-90EA-4575-A4CB-40A816694D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4BE7E90-DE13-4ED0-96F7-D204758C01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25E057F-B94A-4318-A2AF-EA7135529C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F0066B5-B071-47A1-9D95-EC8C3068A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10030-9A7F-48D1-857C-B51C289C0D78}" type="datetimeFigureOut">
              <a:rPr lang="ru-RU" smtClean="0"/>
              <a:t>09.06.2025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32734A4-3454-4D48-8788-167ED64BB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E2BEFD0-2198-487F-94FD-FF60A953B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2F890-AE79-47E8-A908-0B1D1D9E16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5940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ED0105E-B124-4BE3-A3BC-D603759857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9BE20042-4D1B-4DCF-93C5-F335C56BB8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FD2472E-E55B-474F-A336-2DD394744C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E60947B-BD27-41BC-B8D2-D27BD3D34B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10030-9A7F-48D1-857C-B51C289C0D78}" type="datetimeFigureOut">
              <a:rPr lang="ru-RU" smtClean="0"/>
              <a:t>09.06.2025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263C994-5BEA-4409-AC7D-651378B89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CCD675F-FDA2-4BED-B7DC-699D3A74CC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2F890-AE79-47E8-A908-0B1D1D9E16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9627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443ABAA-6907-42D2-B20D-C0FE54F10A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591A383-53B4-4AC0-BD0C-B89EF80DB7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4A1DEAD-3BEC-4A36-8161-4F16A68B5D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010030-9A7F-48D1-857C-B51C289C0D78}" type="datetimeFigureOut">
              <a:rPr lang="ru-RU" smtClean="0"/>
              <a:t>09.06.2025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8DE2EA2-F07B-44E7-BE4C-E607B8CE66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FA8D771-9677-488B-A18B-A343652A9E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92F890-AE79-47E8-A908-0B1D1D9E16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2510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A1489C-AECC-4A3B-A47A-AE8C3612BC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14438"/>
            <a:ext cx="9144000" cy="2387600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Отчёт 09.06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5E85874-20F5-4958-84F0-50373F8E551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Петрова Ольга</a:t>
            </a:r>
          </a:p>
        </p:txBody>
      </p:sp>
    </p:spTree>
    <p:extLst>
      <p:ext uri="{BB962C8B-B14F-4D97-AF65-F5344CB8AC3E}">
        <p14:creationId xmlns:p14="http://schemas.microsoft.com/office/powerpoint/2010/main" val="21784012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6FCCB2-90D6-4920-AEBA-E0C80995D1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прошлых неделях: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B289FFD-66CD-4FAB-9314-A1108E9DDE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Подробно разобраны ключевые компоненты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UVM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agent, driver, environment, monitor, scoreboard, sequencer, test)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Написан «положительный» тест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процессе: рандомизация в «негативном» тесте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Сдача зачётов 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50938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7B3B33-78A2-4ACC-96B5-3ABE2D76AC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Планы на неделю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F906C6D-28AA-4FCD-ACEC-2E91BF941B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Доделать «негативный» тест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Улучшить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UVM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окружение (сократить пару строк в некоторых классах, структурировать)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к </a:t>
            </a:r>
            <a:r>
              <a:rPr lang="ru-RU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предстоящим экзаменам 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646835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70</Words>
  <Application>Microsoft Office PowerPoint</Application>
  <PresentationFormat>Широкоэкранный</PresentationFormat>
  <Paragraphs>12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Тема Office</vt:lpstr>
      <vt:lpstr>Отчёт 09.06</vt:lpstr>
      <vt:lpstr>На прошлых неделях:</vt:lpstr>
      <vt:lpstr>Планы на неделю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Отчёт 14.04</dc:title>
  <dc:creator>Оля Петрова</dc:creator>
  <cp:lastModifiedBy>Оля Петрова</cp:lastModifiedBy>
  <cp:revision>3</cp:revision>
  <dcterms:created xsi:type="dcterms:W3CDTF">2025-04-14T10:45:58Z</dcterms:created>
  <dcterms:modified xsi:type="dcterms:W3CDTF">2025-06-09T04:52:04Z</dcterms:modified>
</cp:coreProperties>
</file>