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9" r:id="rId5"/>
    <p:sldId id="260" r:id="rId6"/>
    <p:sldId id="261" r:id="rId7"/>
    <p:sldId id="258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5166"/>
    <a:srgbClr val="7D43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37" d="100"/>
          <a:sy n="37" d="100"/>
        </p:scale>
        <p:origin x="2448" y="5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7BF75E-A42D-4CCA-B05F-E0B940CB621E}" type="doc">
      <dgm:prSet loTypeId="urn:microsoft.com/office/officeart/2009/3/layout/SnapshotPictureList" loCatId="picture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62E5615C-1C52-4799-B83A-AAE1E78D3BE1}">
      <dgm:prSet custT="1"/>
      <dgm:spPr/>
      <dgm:t>
        <a:bodyPr/>
        <a:lstStyle/>
        <a:p>
          <a:pPr algn="ctr"/>
          <a:r>
            <a:rPr lang="en-US" sz="4800" b="1" dirty="0">
              <a:latin typeface="Times New Roman" panose="02020603050405020304" pitchFamily="18" charset="0"/>
              <a:cs typeface="Times New Roman" panose="02020603050405020304" pitchFamily="18" charset="0"/>
            </a:rPr>
            <a:t>Neda Firoz</a:t>
          </a:r>
        </a:p>
        <a:p>
          <a:pPr algn="ctr"/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Junior Research Fellow </a:t>
          </a:r>
        </a:p>
      </dgm:t>
    </dgm:pt>
    <dgm:pt modelId="{7926CE51-0CF0-4DDE-9476-F699C2B498FE}" type="parTrans" cxnId="{09F4896A-D243-4CEF-B9EE-87F54798542F}">
      <dgm:prSet/>
      <dgm:spPr/>
      <dgm:t>
        <a:bodyPr/>
        <a:lstStyle/>
        <a:p>
          <a:endParaRPr lang="en-US"/>
        </a:p>
      </dgm:t>
    </dgm:pt>
    <dgm:pt modelId="{5FC4EC18-FE30-428A-9743-75D5D51FAFA6}" type="sibTrans" cxnId="{09F4896A-D243-4CEF-B9EE-87F54798542F}">
      <dgm:prSet/>
      <dgm:spPr/>
      <dgm:t>
        <a:bodyPr/>
        <a:lstStyle/>
        <a:p>
          <a:endParaRPr lang="en-US"/>
        </a:p>
      </dgm:t>
    </dgm:pt>
    <dgm:pt modelId="{824AEAA9-7B05-4EB1-B7EE-BF304007392D}" type="pres">
      <dgm:prSet presAssocID="{A47BF75E-A42D-4CCA-B05F-E0B940CB621E}" presName="Name0" presStyleCnt="0">
        <dgm:presLayoutVars>
          <dgm:chMax/>
          <dgm:chPref/>
          <dgm:dir/>
          <dgm:animLvl val="lvl"/>
        </dgm:presLayoutVars>
      </dgm:prSet>
      <dgm:spPr/>
    </dgm:pt>
    <dgm:pt modelId="{FF23896B-17CF-41AD-AB69-04FA06D89FD9}" type="pres">
      <dgm:prSet presAssocID="{62E5615C-1C52-4799-B83A-AAE1E78D3BE1}" presName="composite" presStyleCnt="0"/>
      <dgm:spPr/>
    </dgm:pt>
    <dgm:pt modelId="{6A9EBBD4-6E50-419C-89C6-5E3F36473BD4}" type="pres">
      <dgm:prSet presAssocID="{62E5615C-1C52-4799-B83A-AAE1E78D3BE1}" presName="ParentAccentShape" presStyleLbl="trBgShp" presStyleIdx="0" presStyleCnt="1" custScaleX="74179" custScaleY="93045"/>
      <dgm:spPr/>
    </dgm:pt>
    <dgm:pt modelId="{E389203B-8C2D-47B5-8BCD-9DBB3FC39AC4}" type="pres">
      <dgm:prSet presAssocID="{62E5615C-1C52-4799-B83A-AAE1E78D3BE1}" presName="ParentText" presStyleLbl="revTx" presStyleIdx="0" presStyleCnt="2" custScaleX="90422" custScaleY="195205" custLinFactNeighborX="-4464" custLinFactNeighborY="-22752">
        <dgm:presLayoutVars>
          <dgm:chMax val="1"/>
          <dgm:chPref val="1"/>
          <dgm:bulletEnabled val="1"/>
        </dgm:presLayoutVars>
      </dgm:prSet>
      <dgm:spPr/>
    </dgm:pt>
    <dgm:pt modelId="{B9658019-E584-4BBE-8E42-006B7141D325}" type="pres">
      <dgm:prSet presAssocID="{62E5615C-1C52-4799-B83A-AAE1E78D3BE1}" presName="ChildText" presStyleLbl="revTx" presStyleIdx="1" presStyleCnt="2">
        <dgm:presLayoutVars>
          <dgm:chMax val="0"/>
          <dgm:chPref val="0"/>
        </dgm:presLayoutVars>
      </dgm:prSet>
      <dgm:spPr/>
    </dgm:pt>
    <dgm:pt modelId="{F29F4207-2A4B-4F18-8D69-728FE08334D3}" type="pres">
      <dgm:prSet presAssocID="{62E5615C-1C52-4799-B83A-AAE1E78D3BE1}" presName="ChildAccentShape" presStyleLbl="trBgShp" presStyleIdx="0" presStyleCnt="1"/>
      <dgm:spPr/>
    </dgm:pt>
    <dgm:pt modelId="{9B9516BF-7672-4464-8E53-1B82181E4D67}" type="pres">
      <dgm:prSet presAssocID="{62E5615C-1C52-4799-B83A-AAE1E78D3BE1}" presName="Image" presStyleLbl="alignImgPlace1" presStyleIdx="0" presStyleCnt="1" custScaleX="68677" custScaleY="7944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1000" b="-21000"/>
          </a:stretch>
        </a:blipFill>
      </dgm:spPr>
    </dgm:pt>
  </dgm:ptLst>
  <dgm:cxnLst>
    <dgm:cxn modelId="{09F4896A-D243-4CEF-B9EE-87F54798542F}" srcId="{A47BF75E-A42D-4CCA-B05F-E0B940CB621E}" destId="{62E5615C-1C52-4799-B83A-AAE1E78D3BE1}" srcOrd="0" destOrd="0" parTransId="{7926CE51-0CF0-4DDE-9476-F699C2B498FE}" sibTransId="{5FC4EC18-FE30-428A-9743-75D5D51FAFA6}"/>
    <dgm:cxn modelId="{CDA0D14B-B76C-416D-8FD3-2CDAB638D4DC}" type="presOf" srcId="{62E5615C-1C52-4799-B83A-AAE1E78D3BE1}" destId="{E389203B-8C2D-47B5-8BCD-9DBB3FC39AC4}" srcOrd="0" destOrd="0" presId="urn:microsoft.com/office/officeart/2009/3/layout/SnapshotPictureList"/>
    <dgm:cxn modelId="{51A1E6FC-4E7F-4DA5-B1C7-2CC9EAA382C2}" type="presOf" srcId="{A47BF75E-A42D-4CCA-B05F-E0B940CB621E}" destId="{824AEAA9-7B05-4EB1-B7EE-BF304007392D}" srcOrd="0" destOrd="0" presId="urn:microsoft.com/office/officeart/2009/3/layout/SnapshotPictureList"/>
    <dgm:cxn modelId="{35A882BF-5C2B-4DAE-BC8F-657E6465314A}" type="presParOf" srcId="{824AEAA9-7B05-4EB1-B7EE-BF304007392D}" destId="{FF23896B-17CF-41AD-AB69-04FA06D89FD9}" srcOrd="0" destOrd="0" presId="urn:microsoft.com/office/officeart/2009/3/layout/SnapshotPictureList"/>
    <dgm:cxn modelId="{5A90FE42-8FF4-4DB0-88C6-46D114177812}" type="presParOf" srcId="{FF23896B-17CF-41AD-AB69-04FA06D89FD9}" destId="{6A9EBBD4-6E50-419C-89C6-5E3F36473BD4}" srcOrd="0" destOrd="0" presId="urn:microsoft.com/office/officeart/2009/3/layout/SnapshotPictureList"/>
    <dgm:cxn modelId="{34C7D576-6C76-4292-B72D-0A13B3D4E59F}" type="presParOf" srcId="{FF23896B-17CF-41AD-AB69-04FA06D89FD9}" destId="{E389203B-8C2D-47B5-8BCD-9DBB3FC39AC4}" srcOrd="1" destOrd="0" presId="urn:microsoft.com/office/officeart/2009/3/layout/SnapshotPictureList"/>
    <dgm:cxn modelId="{767ED47D-69F5-4A76-9882-E5FDBC8887C6}" type="presParOf" srcId="{FF23896B-17CF-41AD-AB69-04FA06D89FD9}" destId="{B9658019-E584-4BBE-8E42-006B7141D325}" srcOrd="2" destOrd="0" presId="urn:microsoft.com/office/officeart/2009/3/layout/SnapshotPictureList"/>
    <dgm:cxn modelId="{999604BB-0865-4BB0-9EBE-6B9AFFD1A481}" type="presParOf" srcId="{FF23896B-17CF-41AD-AB69-04FA06D89FD9}" destId="{F29F4207-2A4B-4F18-8D69-728FE08334D3}" srcOrd="3" destOrd="0" presId="urn:microsoft.com/office/officeart/2009/3/layout/SnapshotPictureList"/>
    <dgm:cxn modelId="{C12D0184-1DCA-4671-8572-4AB2BD8A25F7}" type="presParOf" srcId="{FF23896B-17CF-41AD-AB69-04FA06D89FD9}" destId="{9B9516BF-7672-4464-8E53-1B82181E4D67}" srcOrd="4" destOrd="0" presId="urn:microsoft.com/office/officeart/2009/3/layout/SnapshotPictur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D335BA-41D6-4887-9A72-E38550A41C35}" type="doc">
      <dgm:prSet loTypeId="urn:microsoft.com/office/officeart/2011/layout/CircleProcess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DC2EB32E-B755-47E2-ACCD-819D244E57CE}">
      <dgm:prSet custT="1"/>
      <dgm:spPr/>
      <dgm:t>
        <a:bodyPr/>
        <a:lstStyle/>
        <a:p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Introduced myself to the lab and familiarized myself with the </a:t>
          </a:r>
          <a:r>
            <a:rPr lang="en-US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Twiki</a:t>
          </a:r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platform guidelines.</a:t>
          </a:r>
        </a:p>
      </dgm:t>
    </dgm:pt>
    <dgm:pt modelId="{02C3CD15-6850-4DBF-8963-2A12B0DCA18D}" type="parTrans" cxnId="{1D84A1D8-E4C7-4A06-A3E8-BEE8DAC014B8}">
      <dgm:prSet/>
      <dgm:spPr/>
      <dgm:t>
        <a:bodyPr/>
        <a:lstStyle/>
        <a:p>
          <a:endParaRPr lang="en-US"/>
        </a:p>
      </dgm:t>
    </dgm:pt>
    <dgm:pt modelId="{54E98970-26B9-49BF-A9E5-01D1EDFCC5FA}" type="sibTrans" cxnId="{1D84A1D8-E4C7-4A06-A3E8-BEE8DAC014B8}">
      <dgm:prSet/>
      <dgm:spPr/>
      <dgm:t>
        <a:bodyPr/>
        <a:lstStyle/>
        <a:p>
          <a:endParaRPr lang="en-US"/>
        </a:p>
      </dgm:t>
    </dgm:pt>
    <dgm:pt modelId="{FB4DDF87-ECFE-48B5-9EB7-BA9B27432BB9}">
      <dgm:prSet custT="1"/>
      <dgm:spPr/>
      <dgm:t>
        <a:bodyPr/>
        <a:lstStyle/>
        <a:p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Consulted with Maria Didenko to troubleshoot installation and access issues.</a:t>
          </a:r>
        </a:p>
      </dgm:t>
    </dgm:pt>
    <dgm:pt modelId="{B37AFE17-E564-4BD7-810E-8EE54F59FF11}" type="parTrans" cxnId="{12AB4567-0BED-4325-8728-1160312489C9}">
      <dgm:prSet/>
      <dgm:spPr/>
      <dgm:t>
        <a:bodyPr/>
        <a:lstStyle/>
        <a:p>
          <a:endParaRPr lang="en-US"/>
        </a:p>
      </dgm:t>
    </dgm:pt>
    <dgm:pt modelId="{898A1076-9AE6-45E7-9E01-350621050344}" type="sibTrans" cxnId="{12AB4567-0BED-4325-8728-1160312489C9}">
      <dgm:prSet/>
      <dgm:spPr/>
      <dgm:t>
        <a:bodyPr/>
        <a:lstStyle/>
        <a:p>
          <a:endParaRPr lang="en-US"/>
        </a:p>
      </dgm:t>
    </dgm:pt>
    <dgm:pt modelId="{EE028600-DCE1-498F-B11B-DCA75DD833F2}">
      <dgm:prSet custT="1"/>
      <dgm:spPr/>
      <dgm:t>
        <a:bodyPr/>
        <a:lstStyle/>
        <a:p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Explored ROOT basics via the </a:t>
          </a:r>
          <a:r>
            <a:rPr lang="en-US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Twiki</a:t>
          </a:r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“Quick Start” guide; </a:t>
          </a:r>
        </a:p>
      </dgm:t>
    </dgm:pt>
    <dgm:pt modelId="{A6B3A49F-65D7-4BBF-AC87-80417D074FF6}" type="parTrans" cxnId="{E229D2C0-6603-4655-AD67-BD90AE8F45D5}">
      <dgm:prSet/>
      <dgm:spPr/>
      <dgm:t>
        <a:bodyPr/>
        <a:lstStyle/>
        <a:p>
          <a:endParaRPr lang="en-US"/>
        </a:p>
      </dgm:t>
    </dgm:pt>
    <dgm:pt modelId="{DDCEA420-1061-4EFD-B4D0-28C7F5AED0CC}" type="sibTrans" cxnId="{E229D2C0-6603-4655-AD67-BD90AE8F45D5}">
      <dgm:prSet/>
      <dgm:spPr/>
      <dgm:t>
        <a:bodyPr/>
        <a:lstStyle/>
        <a:p>
          <a:endParaRPr lang="en-US"/>
        </a:p>
      </dgm:t>
    </dgm:pt>
    <dgm:pt modelId="{F4C1D8C2-C5B0-4BBF-9408-99D757BC11D7}">
      <dgm:prSet custT="1"/>
      <dgm:spPr/>
      <dgm:t>
        <a:bodyPr/>
        <a:lstStyle/>
        <a:p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Ran one BDT but with not so satisfactory results and just for getting used to the platform</a:t>
          </a:r>
        </a:p>
      </dgm:t>
    </dgm:pt>
    <dgm:pt modelId="{8819A750-A473-4914-B15C-DF4BF3A8DDC3}" type="parTrans" cxnId="{E2DB8349-3A87-47CC-9824-B1C76AA031EC}">
      <dgm:prSet/>
      <dgm:spPr/>
      <dgm:t>
        <a:bodyPr/>
        <a:lstStyle/>
        <a:p>
          <a:endParaRPr lang="en-US"/>
        </a:p>
      </dgm:t>
    </dgm:pt>
    <dgm:pt modelId="{5447B4D1-F71F-4E09-9D5D-C06156D9C38A}" type="sibTrans" cxnId="{E2DB8349-3A87-47CC-9824-B1C76AA031EC}">
      <dgm:prSet/>
      <dgm:spPr/>
      <dgm:t>
        <a:bodyPr/>
        <a:lstStyle/>
        <a:p>
          <a:endParaRPr lang="en-US"/>
        </a:p>
      </dgm:t>
    </dgm:pt>
    <dgm:pt modelId="{72A56E32-FC03-4DB3-B8BF-DC73A37FA801}" type="pres">
      <dgm:prSet presAssocID="{C2D335BA-41D6-4887-9A72-E38550A41C35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DE858F0B-8183-4DCC-B78F-5A8D14B24D4C}" type="pres">
      <dgm:prSet presAssocID="{F4C1D8C2-C5B0-4BBF-9408-99D757BC11D7}" presName="Accent4" presStyleCnt="0"/>
      <dgm:spPr/>
    </dgm:pt>
    <dgm:pt modelId="{669D17F9-B2BD-49EB-B61A-F00996696543}" type="pres">
      <dgm:prSet presAssocID="{F4C1D8C2-C5B0-4BBF-9408-99D757BC11D7}" presName="Accent" presStyleLbl="node1" presStyleIdx="0" presStyleCnt="4"/>
      <dgm:spPr/>
    </dgm:pt>
    <dgm:pt modelId="{74DA5669-F490-4EB1-B40E-C7BCC2EEC47F}" type="pres">
      <dgm:prSet presAssocID="{F4C1D8C2-C5B0-4BBF-9408-99D757BC11D7}" presName="ParentBackground4" presStyleCnt="0"/>
      <dgm:spPr/>
    </dgm:pt>
    <dgm:pt modelId="{88ADA26A-8034-4554-9290-85533AB83728}" type="pres">
      <dgm:prSet presAssocID="{F4C1D8C2-C5B0-4BBF-9408-99D757BC11D7}" presName="ParentBackground" presStyleLbl="fgAcc1" presStyleIdx="0" presStyleCnt="4"/>
      <dgm:spPr/>
    </dgm:pt>
    <dgm:pt modelId="{ECDB17F8-F721-4B7C-A586-69D34EDAA075}" type="pres">
      <dgm:prSet presAssocID="{F4C1D8C2-C5B0-4BBF-9408-99D757BC11D7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9DCE98E2-FDBC-4EB8-BCC7-8514AA264EE3}" type="pres">
      <dgm:prSet presAssocID="{EE028600-DCE1-498F-B11B-DCA75DD833F2}" presName="Accent3" presStyleCnt="0"/>
      <dgm:spPr/>
    </dgm:pt>
    <dgm:pt modelId="{EF89EC65-1A68-40BB-8229-52CE6E330FA0}" type="pres">
      <dgm:prSet presAssocID="{EE028600-DCE1-498F-B11B-DCA75DD833F2}" presName="Accent" presStyleLbl="node1" presStyleIdx="1" presStyleCnt="4"/>
      <dgm:spPr/>
    </dgm:pt>
    <dgm:pt modelId="{C9A9CF62-CFBB-4B04-8522-6477BB15BAC5}" type="pres">
      <dgm:prSet presAssocID="{EE028600-DCE1-498F-B11B-DCA75DD833F2}" presName="ParentBackground3" presStyleCnt="0"/>
      <dgm:spPr/>
    </dgm:pt>
    <dgm:pt modelId="{E3508F11-A05C-4F3C-9A5D-CEAD1A040C6A}" type="pres">
      <dgm:prSet presAssocID="{EE028600-DCE1-498F-B11B-DCA75DD833F2}" presName="ParentBackground" presStyleLbl="fgAcc1" presStyleIdx="1" presStyleCnt="4"/>
      <dgm:spPr/>
    </dgm:pt>
    <dgm:pt modelId="{0DE092B5-B68E-43BA-A6C9-512DE68B8A99}" type="pres">
      <dgm:prSet presAssocID="{EE028600-DCE1-498F-B11B-DCA75DD833F2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C23F4455-BC3C-4027-AB28-C56256A7286E}" type="pres">
      <dgm:prSet presAssocID="{FB4DDF87-ECFE-48B5-9EB7-BA9B27432BB9}" presName="Accent2" presStyleCnt="0"/>
      <dgm:spPr/>
    </dgm:pt>
    <dgm:pt modelId="{A28527E5-D411-41C8-9222-D0B2E149FCE9}" type="pres">
      <dgm:prSet presAssocID="{FB4DDF87-ECFE-48B5-9EB7-BA9B27432BB9}" presName="Accent" presStyleLbl="node1" presStyleIdx="2" presStyleCnt="4"/>
      <dgm:spPr/>
    </dgm:pt>
    <dgm:pt modelId="{CE55A7A7-0CA3-4D37-A3E3-1021F19A28CA}" type="pres">
      <dgm:prSet presAssocID="{FB4DDF87-ECFE-48B5-9EB7-BA9B27432BB9}" presName="ParentBackground2" presStyleCnt="0"/>
      <dgm:spPr/>
    </dgm:pt>
    <dgm:pt modelId="{5EC613D3-33CE-4FB7-AA10-F53B12884E3B}" type="pres">
      <dgm:prSet presAssocID="{FB4DDF87-ECFE-48B5-9EB7-BA9B27432BB9}" presName="ParentBackground" presStyleLbl="fgAcc1" presStyleIdx="2" presStyleCnt="4"/>
      <dgm:spPr/>
    </dgm:pt>
    <dgm:pt modelId="{5F5A45C7-C96F-4745-BE26-2D45D2006348}" type="pres">
      <dgm:prSet presAssocID="{FB4DDF87-ECFE-48B5-9EB7-BA9B27432BB9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26E9B517-79F6-4C16-B2D4-9FDC7C98A353}" type="pres">
      <dgm:prSet presAssocID="{DC2EB32E-B755-47E2-ACCD-819D244E57CE}" presName="Accent1" presStyleCnt="0"/>
      <dgm:spPr/>
    </dgm:pt>
    <dgm:pt modelId="{3F4E1AB8-6534-4DE8-B37A-F48BA7DEF17F}" type="pres">
      <dgm:prSet presAssocID="{DC2EB32E-B755-47E2-ACCD-819D244E57CE}" presName="Accent" presStyleLbl="node1" presStyleIdx="3" presStyleCnt="4"/>
      <dgm:spPr/>
    </dgm:pt>
    <dgm:pt modelId="{58A33B8B-2821-42B4-877D-0CC2D17484DB}" type="pres">
      <dgm:prSet presAssocID="{DC2EB32E-B755-47E2-ACCD-819D244E57CE}" presName="ParentBackground1" presStyleCnt="0"/>
      <dgm:spPr/>
    </dgm:pt>
    <dgm:pt modelId="{E59B264E-D078-4033-AAB4-3E7ED5D13EF4}" type="pres">
      <dgm:prSet presAssocID="{DC2EB32E-B755-47E2-ACCD-819D244E57CE}" presName="ParentBackground" presStyleLbl="fgAcc1" presStyleIdx="3" presStyleCnt="4"/>
      <dgm:spPr/>
    </dgm:pt>
    <dgm:pt modelId="{8185AEC3-E677-4AE3-B14A-54A58103432F}" type="pres">
      <dgm:prSet presAssocID="{DC2EB32E-B755-47E2-ACCD-819D244E57CE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E6F3F71C-A761-4004-9710-2E85C469579A}" type="presOf" srcId="{FB4DDF87-ECFE-48B5-9EB7-BA9B27432BB9}" destId="{5F5A45C7-C96F-4745-BE26-2D45D2006348}" srcOrd="1" destOrd="0" presId="urn:microsoft.com/office/officeart/2011/layout/CircleProcess"/>
    <dgm:cxn modelId="{69C36C20-4ECE-423A-BC66-02E5C80F855D}" type="presOf" srcId="{FB4DDF87-ECFE-48B5-9EB7-BA9B27432BB9}" destId="{5EC613D3-33CE-4FB7-AA10-F53B12884E3B}" srcOrd="0" destOrd="0" presId="urn:microsoft.com/office/officeart/2011/layout/CircleProcess"/>
    <dgm:cxn modelId="{47351934-1226-4713-BD9F-6468247BEBC7}" type="presOf" srcId="{DC2EB32E-B755-47E2-ACCD-819D244E57CE}" destId="{E59B264E-D078-4033-AAB4-3E7ED5D13EF4}" srcOrd="0" destOrd="0" presId="urn:microsoft.com/office/officeart/2011/layout/CircleProcess"/>
    <dgm:cxn modelId="{12AB4567-0BED-4325-8728-1160312489C9}" srcId="{C2D335BA-41D6-4887-9A72-E38550A41C35}" destId="{FB4DDF87-ECFE-48B5-9EB7-BA9B27432BB9}" srcOrd="1" destOrd="0" parTransId="{B37AFE17-E564-4BD7-810E-8EE54F59FF11}" sibTransId="{898A1076-9AE6-45E7-9E01-350621050344}"/>
    <dgm:cxn modelId="{E2DB8349-3A87-47CC-9824-B1C76AA031EC}" srcId="{C2D335BA-41D6-4887-9A72-E38550A41C35}" destId="{F4C1D8C2-C5B0-4BBF-9408-99D757BC11D7}" srcOrd="3" destOrd="0" parTransId="{8819A750-A473-4914-B15C-DF4BF3A8DDC3}" sibTransId="{5447B4D1-F71F-4E09-9D5D-C06156D9C38A}"/>
    <dgm:cxn modelId="{ADF58B6A-5149-45B7-8746-822360BB12E3}" type="presOf" srcId="{EE028600-DCE1-498F-B11B-DCA75DD833F2}" destId="{0DE092B5-B68E-43BA-A6C9-512DE68B8A99}" srcOrd="1" destOrd="0" presId="urn:microsoft.com/office/officeart/2011/layout/CircleProcess"/>
    <dgm:cxn modelId="{B5D30F75-FC5A-4751-9F50-9DA7027C29C6}" type="presOf" srcId="{EE028600-DCE1-498F-B11B-DCA75DD833F2}" destId="{E3508F11-A05C-4F3C-9A5D-CEAD1A040C6A}" srcOrd="0" destOrd="0" presId="urn:microsoft.com/office/officeart/2011/layout/CircleProcess"/>
    <dgm:cxn modelId="{C266F086-1769-4EE1-BD25-8BB5D7C52FB9}" type="presOf" srcId="{DC2EB32E-B755-47E2-ACCD-819D244E57CE}" destId="{8185AEC3-E677-4AE3-B14A-54A58103432F}" srcOrd="1" destOrd="0" presId="urn:microsoft.com/office/officeart/2011/layout/CircleProcess"/>
    <dgm:cxn modelId="{F6C36C97-6348-467A-923A-5FE220CBB2A1}" type="presOf" srcId="{F4C1D8C2-C5B0-4BBF-9408-99D757BC11D7}" destId="{88ADA26A-8034-4554-9290-85533AB83728}" srcOrd="0" destOrd="0" presId="urn:microsoft.com/office/officeart/2011/layout/CircleProcess"/>
    <dgm:cxn modelId="{530F1DB9-BEE4-406C-97A1-C33BCBFA2AAF}" type="presOf" srcId="{F4C1D8C2-C5B0-4BBF-9408-99D757BC11D7}" destId="{ECDB17F8-F721-4B7C-A586-69D34EDAA075}" srcOrd="1" destOrd="0" presId="urn:microsoft.com/office/officeart/2011/layout/CircleProcess"/>
    <dgm:cxn modelId="{E229D2C0-6603-4655-AD67-BD90AE8F45D5}" srcId="{C2D335BA-41D6-4887-9A72-E38550A41C35}" destId="{EE028600-DCE1-498F-B11B-DCA75DD833F2}" srcOrd="2" destOrd="0" parTransId="{A6B3A49F-65D7-4BBF-AC87-80417D074FF6}" sibTransId="{DDCEA420-1061-4EFD-B4D0-28C7F5AED0CC}"/>
    <dgm:cxn modelId="{6526ADD6-8426-4C55-8AF7-0CB9FE9D2897}" type="presOf" srcId="{C2D335BA-41D6-4887-9A72-E38550A41C35}" destId="{72A56E32-FC03-4DB3-B8BF-DC73A37FA801}" srcOrd="0" destOrd="0" presId="urn:microsoft.com/office/officeart/2011/layout/CircleProcess"/>
    <dgm:cxn modelId="{1D84A1D8-E4C7-4A06-A3E8-BEE8DAC014B8}" srcId="{C2D335BA-41D6-4887-9A72-E38550A41C35}" destId="{DC2EB32E-B755-47E2-ACCD-819D244E57CE}" srcOrd="0" destOrd="0" parTransId="{02C3CD15-6850-4DBF-8963-2A12B0DCA18D}" sibTransId="{54E98970-26B9-49BF-A9E5-01D1EDFCC5FA}"/>
    <dgm:cxn modelId="{9FCCD813-2701-455E-A837-EDDED5FC88B5}" type="presParOf" srcId="{72A56E32-FC03-4DB3-B8BF-DC73A37FA801}" destId="{DE858F0B-8183-4DCC-B78F-5A8D14B24D4C}" srcOrd="0" destOrd="0" presId="urn:microsoft.com/office/officeart/2011/layout/CircleProcess"/>
    <dgm:cxn modelId="{3638AF87-F3D7-409F-AA81-798ABF5C9FB3}" type="presParOf" srcId="{DE858F0B-8183-4DCC-B78F-5A8D14B24D4C}" destId="{669D17F9-B2BD-49EB-B61A-F00996696543}" srcOrd="0" destOrd="0" presId="urn:microsoft.com/office/officeart/2011/layout/CircleProcess"/>
    <dgm:cxn modelId="{4D9B9075-AF2A-4F34-A33E-A52CADB32B83}" type="presParOf" srcId="{72A56E32-FC03-4DB3-B8BF-DC73A37FA801}" destId="{74DA5669-F490-4EB1-B40E-C7BCC2EEC47F}" srcOrd="1" destOrd="0" presId="urn:microsoft.com/office/officeart/2011/layout/CircleProcess"/>
    <dgm:cxn modelId="{A9B08152-8E09-49D3-88F5-530263A7F567}" type="presParOf" srcId="{74DA5669-F490-4EB1-B40E-C7BCC2EEC47F}" destId="{88ADA26A-8034-4554-9290-85533AB83728}" srcOrd="0" destOrd="0" presId="urn:microsoft.com/office/officeart/2011/layout/CircleProcess"/>
    <dgm:cxn modelId="{3FCEE08E-4476-4E35-868A-28B6F07253CC}" type="presParOf" srcId="{72A56E32-FC03-4DB3-B8BF-DC73A37FA801}" destId="{ECDB17F8-F721-4B7C-A586-69D34EDAA075}" srcOrd="2" destOrd="0" presId="urn:microsoft.com/office/officeart/2011/layout/CircleProcess"/>
    <dgm:cxn modelId="{CFD9B975-3E9B-4C04-9038-F31EE2466D36}" type="presParOf" srcId="{72A56E32-FC03-4DB3-B8BF-DC73A37FA801}" destId="{9DCE98E2-FDBC-4EB8-BCC7-8514AA264EE3}" srcOrd="3" destOrd="0" presId="urn:microsoft.com/office/officeart/2011/layout/CircleProcess"/>
    <dgm:cxn modelId="{17A2F304-1F9B-44A3-B3A6-3F62EE24543A}" type="presParOf" srcId="{9DCE98E2-FDBC-4EB8-BCC7-8514AA264EE3}" destId="{EF89EC65-1A68-40BB-8229-52CE6E330FA0}" srcOrd="0" destOrd="0" presId="urn:microsoft.com/office/officeart/2011/layout/CircleProcess"/>
    <dgm:cxn modelId="{B2C4D497-0F9D-460B-8EA3-3EEB7675C88C}" type="presParOf" srcId="{72A56E32-FC03-4DB3-B8BF-DC73A37FA801}" destId="{C9A9CF62-CFBB-4B04-8522-6477BB15BAC5}" srcOrd="4" destOrd="0" presId="urn:microsoft.com/office/officeart/2011/layout/CircleProcess"/>
    <dgm:cxn modelId="{D7A8E993-5B44-47DB-A8DE-D4D474A029D0}" type="presParOf" srcId="{C9A9CF62-CFBB-4B04-8522-6477BB15BAC5}" destId="{E3508F11-A05C-4F3C-9A5D-CEAD1A040C6A}" srcOrd="0" destOrd="0" presId="urn:microsoft.com/office/officeart/2011/layout/CircleProcess"/>
    <dgm:cxn modelId="{0DFE1E61-FAFD-4E85-B73E-0E8071F6183C}" type="presParOf" srcId="{72A56E32-FC03-4DB3-B8BF-DC73A37FA801}" destId="{0DE092B5-B68E-43BA-A6C9-512DE68B8A99}" srcOrd="5" destOrd="0" presId="urn:microsoft.com/office/officeart/2011/layout/CircleProcess"/>
    <dgm:cxn modelId="{BABD8E2F-3A6D-46C6-A687-B2EE58BCCBC5}" type="presParOf" srcId="{72A56E32-FC03-4DB3-B8BF-DC73A37FA801}" destId="{C23F4455-BC3C-4027-AB28-C56256A7286E}" srcOrd="6" destOrd="0" presId="urn:microsoft.com/office/officeart/2011/layout/CircleProcess"/>
    <dgm:cxn modelId="{35617516-E86B-45D1-B8B3-E526386C2C44}" type="presParOf" srcId="{C23F4455-BC3C-4027-AB28-C56256A7286E}" destId="{A28527E5-D411-41C8-9222-D0B2E149FCE9}" srcOrd="0" destOrd="0" presId="urn:microsoft.com/office/officeart/2011/layout/CircleProcess"/>
    <dgm:cxn modelId="{21DA4A45-2DF3-49C6-AA3E-2752F246A5CE}" type="presParOf" srcId="{72A56E32-FC03-4DB3-B8BF-DC73A37FA801}" destId="{CE55A7A7-0CA3-4D37-A3E3-1021F19A28CA}" srcOrd="7" destOrd="0" presId="urn:microsoft.com/office/officeart/2011/layout/CircleProcess"/>
    <dgm:cxn modelId="{4D948C1E-8B29-4CA8-9957-C7943ED8F337}" type="presParOf" srcId="{CE55A7A7-0CA3-4D37-A3E3-1021F19A28CA}" destId="{5EC613D3-33CE-4FB7-AA10-F53B12884E3B}" srcOrd="0" destOrd="0" presId="urn:microsoft.com/office/officeart/2011/layout/CircleProcess"/>
    <dgm:cxn modelId="{9AB40AF2-E20F-4D46-B887-5348AC4B4E4C}" type="presParOf" srcId="{72A56E32-FC03-4DB3-B8BF-DC73A37FA801}" destId="{5F5A45C7-C96F-4745-BE26-2D45D2006348}" srcOrd="8" destOrd="0" presId="urn:microsoft.com/office/officeart/2011/layout/CircleProcess"/>
    <dgm:cxn modelId="{72790657-155C-4353-9F17-A4CB503A835B}" type="presParOf" srcId="{72A56E32-FC03-4DB3-B8BF-DC73A37FA801}" destId="{26E9B517-79F6-4C16-B2D4-9FDC7C98A353}" srcOrd="9" destOrd="0" presId="urn:microsoft.com/office/officeart/2011/layout/CircleProcess"/>
    <dgm:cxn modelId="{B8967C5E-D90E-4B6A-A1D7-102F0637D099}" type="presParOf" srcId="{26E9B517-79F6-4C16-B2D4-9FDC7C98A353}" destId="{3F4E1AB8-6534-4DE8-B37A-F48BA7DEF17F}" srcOrd="0" destOrd="0" presId="urn:microsoft.com/office/officeart/2011/layout/CircleProcess"/>
    <dgm:cxn modelId="{6BCC2585-035D-45F0-81FD-91FDF9CE6CC7}" type="presParOf" srcId="{72A56E32-FC03-4DB3-B8BF-DC73A37FA801}" destId="{58A33B8B-2821-42B4-877D-0CC2D17484DB}" srcOrd="10" destOrd="0" presId="urn:microsoft.com/office/officeart/2011/layout/CircleProcess"/>
    <dgm:cxn modelId="{4CDEDBC4-1E28-4FB9-94AE-FC39028B59A3}" type="presParOf" srcId="{58A33B8B-2821-42B4-877D-0CC2D17484DB}" destId="{E59B264E-D078-4033-AAB4-3E7ED5D13EF4}" srcOrd="0" destOrd="0" presId="urn:microsoft.com/office/officeart/2011/layout/CircleProcess"/>
    <dgm:cxn modelId="{B8CFCF0E-26DE-43C1-A984-E6626BCBD4AF}" type="presParOf" srcId="{72A56E32-FC03-4DB3-B8BF-DC73A37FA801}" destId="{8185AEC3-E677-4AE3-B14A-54A58103432F}" srcOrd="11" destOrd="0" presId="urn:microsoft.com/office/officeart/2011/layout/CircleProcess"/>
  </dgm:cxnLst>
  <dgm:bg>
    <a:solidFill>
      <a:schemeClr val="tx2"/>
    </a:solidFill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D335BA-41D6-4887-9A72-E38550A41C35}" type="doc">
      <dgm:prSet loTypeId="urn:microsoft.com/office/officeart/2011/layout/CircleProcess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DC2EB32E-B755-47E2-ACCD-819D244E57CE}">
      <dgm:prSet custT="1"/>
      <dgm:spPr/>
      <dgm:t>
        <a:bodyPr/>
        <a:lstStyle/>
        <a:p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Introduced myself to the lab and familiarized myself with the </a:t>
          </a:r>
          <a:r>
            <a:rPr lang="en-US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Twiki</a:t>
          </a:r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platform guidelines.</a:t>
          </a:r>
        </a:p>
      </dgm:t>
    </dgm:pt>
    <dgm:pt modelId="{02C3CD15-6850-4DBF-8963-2A12B0DCA18D}" type="parTrans" cxnId="{1D84A1D8-E4C7-4A06-A3E8-BEE8DAC014B8}">
      <dgm:prSet/>
      <dgm:spPr/>
      <dgm:t>
        <a:bodyPr/>
        <a:lstStyle/>
        <a:p>
          <a:endParaRPr lang="en-US"/>
        </a:p>
      </dgm:t>
    </dgm:pt>
    <dgm:pt modelId="{54E98970-26B9-49BF-A9E5-01D1EDFCC5FA}" type="sibTrans" cxnId="{1D84A1D8-E4C7-4A06-A3E8-BEE8DAC014B8}">
      <dgm:prSet/>
      <dgm:spPr/>
      <dgm:t>
        <a:bodyPr/>
        <a:lstStyle/>
        <a:p>
          <a:endParaRPr lang="en-US"/>
        </a:p>
      </dgm:t>
    </dgm:pt>
    <dgm:pt modelId="{FB4DDF87-ECFE-48B5-9EB7-BA9B27432BB9}">
      <dgm:prSet custT="1"/>
      <dgm:spPr/>
      <dgm:t>
        <a:bodyPr/>
        <a:lstStyle/>
        <a:p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Consulted with Maria Didenko to troubleshoot installation and access issues.</a:t>
          </a:r>
        </a:p>
      </dgm:t>
    </dgm:pt>
    <dgm:pt modelId="{B37AFE17-E564-4BD7-810E-8EE54F59FF11}" type="parTrans" cxnId="{12AB4567-0BED-4325-8728-1160312489C9}">
      <dgm:prSet/>
      <dgm:spPr/>
      <dgm:t>
        <a:bodyPr/>
        <a:lstStyle/>
        <a:p>
          <a:endParaRPr lang="en-US"/>
        </a:p>
      </dgm:t>
    </dgm:pt>
    <dgm:pt modelId="{898A1076-9AE6-45E7-9E01-350621050344}" type="sibTrans" cxnId="{12AB4567-0BED-4325-8728-1160312489C9}">
      <dgm:prSet/>
      <dgm:spPr/>
      <dgm:t>
        <a:bodyPr/>
        <a:lstStyle/>
        <a:p>
          <a:endParaRPr lang="en-US"/>
        </a:p>
      </dgm:t>
    </dgm:pt>
    <dgm:pt modelId="{EE028600-DCE1-498F-B11B-DCA75DD833F2}">
      <dgm:prSet custT="1"/>
      <dgm:spPr/>
      <dgm:t>
        <a:bodyPr/>
        <a:lstStyle/>
        <a:p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Explored ROOT basics via the </a:t>
          </a:r>
          <a:r>
            <a:rPr lang="en-US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Twiki</a:t>
          </a:r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“Quick Start” guide; </a:t>
          </a:r>
        </a:p>
      </dgm:t>
    </dgm:pt>
    <dgm:pt modelId="{A6B3A49F-65D7-4BBF-AC87-80417D074FF6}" type="parTrans" cxnId="{E229D2C0-6603-4655-AD67-BD90AE8F45D5}">
      <dgm:prSet/>
      <dgm:spPr/>
      <dgm:t>
        <a:bodyPr/>
        <a:lstStyle/>
        <a:p>
          <a:endParaRPr lang="en-US"/>
        </a:p>
      </dgm:t>
    </dgm:pt>
    <dgm:pt modelId="{DDCEA420-1061-4EFD-B4D0-28C7F5AED0CC}" type="sibTrans" cxnId="{E229D2C0-6603-4655-AD67-BD90AE8F45D5}">
      <dgm:prSet/>
      <dgm:spPr/>
      <dgm:t>
        <a:bodyPr/>
        <a:lstStyle/>
        <a:p>
          <a:endParaRPr lang="en-US"/>
        </a:p>
      </dgm:t>
    </dgm:pt>
    <dgm:pt modelId="{F4C1D8C2-C5B0-4BBF-9408-99D757BC11D7}">
      <dgm:prSet custT="1"/>
      <dgm:spPr/>
      <dgm:t>
        <a:bodyPr/>
        <a:lstStyle/>
        <a:p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Ran one BDT but with not so satisfactory results and just for getting used to the platform</a:t>
          </a:r>
        </a:p>
      </dgm:t>
    </dgm:pt>
    <dgm:pt modelId="{8819A750-A473-4914-B15C-DF4BF3A8DDC3}" type="parTrans" cxnId="{E2DB8349-3A87-47CC-9824-B1C76AA031EC}">
      <dgm:prSet/>
      <dgm:spPr/>
      <dgm:t>
        <a:bodyPr/>
        <a:lstStyle/>
        <a:p>
          <a:endParaRPr lang="en-US"/>
        </a:p>
      </dgm:t>
    </dgm:pt>
    <dgm:pt modelId="{5447B4D1-F71F-4E09-9D5D-C06156D9C38A}" type="sibTrans" cxnId="{E2DB8349-3A87-47CC-9824-B1C76AA031EC}">
      <dgm:prSet/>
      <dgm:spPr/>
      <dgm:t>
        <a:bodyPr/>
        <a:lstStyle/>
        <a:p>
          <a:endParaRPr lang="en-US"/>
        </a:p>
      </dgm:t>
    </dgm:pt>
    <dgm:pt modelId="{72A56E32-FC03-4DB3-B8BF-DC73A37FA801}" type="pres">
      <dgm:prSet presAssocID="{C2D335BA-41D6-4887-9A72-E38550A41C35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DE858F0B-8183-4DCC-B78F-5A8D14B24D4C}" type="pres">
      <dgm:prSet presAssocID="{F4C1D8C2-C5B0-4BBF-9408-99D757BC11D7}" presName="Accent4" presStyleCnt="0"/>
      <dgm:spPr/>
    </dgm:pt>
    <dgm:pt modelId="{669D17F9-B2BD-49EB-B61A-F00996696543}" type="pres">
      <dgm:prSet presAssocID="{F4C1D8C2-C5B0-4BBF-9408-99D757BC11D7}" presName="Accent" presStyleLbl="node1" presStyleIdx="0" presStyleCnt="4"/>
      <dgm:spPr/>
    </dgm:pt>
    <dgm:pt modelId="{74DA5669-F490-4EB1-B40E-C7BCC2EEC47F}" type="pres">
      <dgm:prSet presAssocID="{F4C1D8C2-C5B0-4BBF-9408-99D757BC11D7}" presName="ParentBackground4" presStyleCnt="0"/>
      <dgm:spPr/>
    </dgm:pt>
    <dgm:pt modelId="{88ADA26A-8034-4554-9290-85533AB83728}" type="pres">
      <dgm:prSet presAssocID="{F4C1D8C2-C5B0-4BBF-9408-99D757BC11D7}" presName="ParentBackground" presStyleLbl="fgAcc1" presStyleIdx="0" presStyleCnt="4"/>
      <dgm:spPr/>
    </dgm:pt>
    <dgm:pt modelId="{ECDB17F8-F721-4B7C-A586-69D34EDAA075}" type="pres">
      <dgm:prSet presAssocID="{F4C1D8C2-C5B0-4BBF-9408-99D757BC11D7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9DCE98E2-FDBC-4EB8-BCC7-8514AA264EE3}" type="pres">
      <dgm:prSet presAssocID="{EE028600-DCE1-498F-B11B-DCA75DD833F2}" presName="Accent3" presStyleCnt="0"/>
      <dgm:spPr/>
    </dgm:pt>
    <dgm:pt modelId="{EF89EC65-1A68-40BB-8229-52CE6E330FA0}" type="pres">
      <dgm:prSet presAssocID="{EE028600-DCE1-498F-B11B-DCA75DD833F2}" presName="Accent" presStyleLbl="node1" presStyleIdx="1" presStyleCnt="4"/>
      <dgm:spPr/>
    </dgm:pt>
    <dgm:pt modelId="{C9A9CF62-CFBB-4B04-8522-6477BB15BAC5}" type="pres">
      <dgm:prSet presAssocID="{EE028600-DCE1-498F-B11B-DCA75DD833F2}" presName="ParentBackground3" presStyleCnt="0"/>
      <dgm:spPr/>
    </dgm:pt>
    <dgm:pt modelId="{E3508F11-A05C-4F3C-9A5D-CEAD1A040C6A}" type="pres">
      <dgm:prSet presAssocID="{EE028600-DCE1-498F-B11B-DCA75DD833F2}" presName="ParentBackground" presStyleLbl="fgAcc1" presStyleIdx="1" presStyleCnt="4"/>
      <dgm:spPr/>
    </dgm:pt>
    <dgm:pt modelId="{0DE092B5-B68E-43BA-A6C9-512DE68B8A99}" type="pres">
      <dgm:prSet presAssocID="{EE028600-DCE1-498F-B11B-DCA75DD833F2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C23F4455-BC3C-4027-AB28-C56256A7286E}" type="pres">
      <dgm:prSet presAssocID="{FB4DDF87-ECFE-48B5-9EB7-BA9B27432BB9}" presName="Accent2" presStyleCnt="0"/>
      <dgm:spPr/>
    </dgm:pt>
    <dgm:pt modelId="{A28527E5-D411-41C8-9222-D0B2E149FCE9}" type="pres">
      <dgm:prSet presAssocID="{FB4DDF87-ECFE-48B5-9EB7-BA9B27432BB9}" presName="Accent" presStyleLbl="node1" presStyleIdx="2" presStyleCnt="4"/>
      <dgm:spPr/>
    </dgm:pt>
    <dgm:pt modelId="{CE55A7A7-0CA3-4D37-A3E3-1021F19A28CA}" type="pres">
      <dgm:prSet presAssocID="{FB4DDF87-ECFE-48B5-9EB7-BA9B27432BB9}" presName="ParentBackground2" presStyleCnt="0"/>
      <dgm:spPr/>
    </dgm:pt>
    <dgm:pt modelId="{5EC613D3-33CE-4FB7-AA10-F53B12884E3B}" type="pres">
      <dgm:prSet presAssocID="{FB4DDF87-ECFE-48B5-9EB7-BA9B27432BB9}" presName="ParentBackground" presStyleLbl="fgAcc1" presStyleIdx="2" presStyleCnt="4"/>
      <dgm:spPr/>
    </dgm:pt>
    <dgm:pt modelId="{5F5A45C7-C96F-4745-BE26-2D45D2006348}" type="pres">
      <dgm:prSet presAssocID="{FB4DDF87-ECFE-48B5-9EB7-BA9B27432BB9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26E9B517-79F6-4C16-B2D4-9FDC7C98A353}" type="pres">
      <dgm:prSet presAssocID="{DC2EB32E-B755-47E2-ACCD-819D244E57CE}" presName="Accent1" presStyleCnt="0"/>
      <dgm:spPr/>
    </dgm:pt>
    <dgm:pt modelId="{3F4E1AB8-6534-4DE8-B37A-F48BA7DEF17F}" type="pres">
      <dgm:prSet presAssocID="{DC2EB32E-B755-47E2-ACCD-819D244E57CE}" presName="Accent" presStyleLbl="node1" presStyleIdx="3" presStyleCnt="4"/>
      <dgm:spPr/>
    </dgm:pt>
    <dgm:pt modelId="{58A33B8B-2821-42B4-877D-0CC2D17484DB}" type="pres">
      <dgm:prSet presAssocID="{DC2EB32E-B755-47E2-ACCD-819D244E57CE}" presName="ParentBackground1" presStyleCnt="0"/>
      <dgm:spPr/>
    </dgm:pt>
    <dgm:pt modelId="{E59B264E-D078-4033-AAB4-3E7ED5D13EF4}" type="pres">
      <dgm:prSet presAssocID="{DC2EB32E-B755-47E2-ACCD-819D244E57CE}" presName="ParentBackground" presStyleLbl="fgAcc1" presStyleIdx="3" presStyleCnt="4"/>
      <dgm:spPr/>
    </dgm:pt>
    <dgm:pt modelId="{8185AEC3-E677-4AE3-B14A-54A58103432F}" type="pres">
      <dgm:prSet presAssocID="{DC2EB32E-B755-47E2-ACCD-819D244E57CE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E6F3F71C-A761-4004-9710-2E85C469579A}" type="presOf" srcId="{FB4DDF87-ECFE-48B5-9EB7-BA9B27432BB9}" destId="{5F5A45C7-C96F-4745-BE26-2D45D2006348}" srcOrd="1" destOrd="0" presId="urn:microsoft.com/office/officeart/2011/layout/CircleProcess"/>
    <dgm:cxn modelId="{69C36C20-4ECE-423A-BC66-02E5C80F855D}" type="presOf" srcId="{FB4DDF87-ECFE-48B5-9EB7-BA9B27432BB9}" destId="{5EC613D3-33CE-4FB7-AA10-F53B12884E3B}" srcOrd="0" destOrd="0" presId="urn:microsoft.com/office/officeart/2011/layout/CircleProcess"/>
    <dgm:cxn modelId="{47351934-1226-4713-BD9F-6468247BEBC7}" type="presOf" srcId="{DC2EB32E-B755-47E2-ACCD-819D244E57CE}" destId="{E59B264E-D078-4033-AAB4-3E7ED5D13EF4}" srcOrd="0" destOrd="0" presId="urn:microsoft.com/office/officeart/2011/layout/CircleProcess"/>
    <dgm:cxn modelId="{12AB4567-0BED-4325-8728-1160312489C9}" srcId="{C2D335BA-41D6-4887-9A72-E38550A41C35}" destId="{FB4DDF87-ECFE-48B5-9EB7-BA9B27432BB9}" srcOrd="1" destOrd="0" parTransId="{B37AFE17-E564-4BD7-810E-8EE54F59FF11}" sibTransId="{898A1076-9AE6-45E7-9E01-350621050344}"/>
    <dgm:cxn modelId="{E2DB8349-3A87-47CC-9824-B1C76AA031EC}" srcId="{C2D335BA-41D6-4887-9A72-E38550A41C35}" destId="{F4C1D8C2-C5B0-4BBF-9408-99D757BC11D7}" srcOrd="3" destOrd="0" parTransId="{8819A750-A473-4914-B15C-DF4BF3A8DDC3}" sibTransId="{5447B4D1-F71F-4E09-9D5D-C06156D9C38A}"/>
    <dgm:cxn modelId="{ADF58B6A-5149-45B7-8746-822360BB12E3}" type="presOf" srcId="{EE028600-DCE1-498F-B11B-DCA75DD833F2}" destId="{0DE092B5-B68E-43BA-A6C9-512DE68B8A99}" srcOrd="1" destOrd="0" presId="urn:microsoft.com/office/officeart/2011/layout/CircleProcess"/>
    <dgm:cxn modelId="{B5D30F75-FC5A-4751-9F50-9DA7027C29C6}" type="presOf" srcId="{EE028600-DCE1-498F-B11B-DCA75DD833F2}" destId="{E3508F11-A05C-4F3C-9A5D-CEAD1A040C6A}" srcOrd="0" destOrd="0" presId="urn:microsoft.com/office/officeart/2011/layout/CircleProcess"/>
    <dgm:cxn modelId="{C266F086-1769-4EE1-BD25-8BB5D7C52FB9}" type="presOf" srcId="{DC2EB32E-B755-47E2-ACCD-819D244E57CE}" destId="{8185AEC3-E677-4AE3-B14A-54A58103432F}" srcOrd="1" destOrd="0" presId="urn:microsoft.com/office/officeart/2011/layout/CircleProcess"/>
    <dgm:cxn modelId="{F6C36C97-6348-467A-923A-5FE220CBB2A1}" type="presOf" srcId="{F4C1D8C2-C5B0-4BBF-9408-99D757BC11D7}" destId="{88ADA26A-8034-4554-9290-85533AB83728}" srcOrd="0" destOrd="0" presId="urn:microsoft.com/office/officeart/2011/layout/CircleProcess"/>
    <dgm:cxn modelId="{530F1DB9-BEE4-406C-97A1-C33BCBFA2AAF}" type="presOf" srcId="{F4C1D8C2-C5B0-4BBF-9408-99D757BC11D7}" destId="{ECDB17F8-F721-4B7C-A586-69D34EDAA075}" srcOrd="1" destOrd="0" presId="urn:microsoft.com/office/officeart/2011/layout/CircleProcess"/>
    <dgm:cxn modelId="{E229D2C0-6603-4655-AD67-BD90AE8F45D5}" srcId="{C2D335BA-41D6-4887-9A72-E38550A41C35}" destId="{EE028600-DCE1-498F-B11B-DCA75DD833F2}" srcOrd="2" destOrd="0" parTransId="{A6B3A49F-65D7-4BBF-AC87-80417D074FF6}" sibTransId="{DDCEA420-1061-4EFD-B4D0-28C7F5AED0CC}"/>
    <dgm:cxn modelId="{6526ADD6-8426-4C55-8AF7-0CB9FE9D2897}" type="presOf" srcId="{C2D335BA-41D6-4887-9A72-E38550A41C35}" destId="{72A56E32-FC03-4DB3-B8BF-DC73A37FA801}" srcOrd="0" destOrd="0" presId="urn:microsoft.com/office/officeart/2011/layout/CircleProcess"/>
    <dgm:cxn modelId="{1D84A1D8-E4C7-4A06-A3E8-BEE8DAC014B8}" srcId="{C2D335BA-41D6-4887-9A72-E38550A41C35}" destId="{DC2EB32E-B755-47E2-ACCD-819D244E57CE}" srcOrd="0" destOrd="0" parTransId="{02C3CD15-6850-4DBF-8963-2A12B0DCA18D}" sibTransId="{54E98970-26B9-49BF-A9E5-01D1EDFCC5FA}"/>
    <dgm:cxn modelId="{9FCCD813-2701-455E-A837-EDDED5FC88B5}" type="presParOf" srcId="{72A56E32-FC03-4DB3-B8BF-DC73A37FA801}" destId="{DE858F0B-8183-4DCC-B78F-5A8D14B24D4C}" srcOrd="0" destOrd="0" presId="urn:microsoft.com/office/officeart/2011/layout/CircleProcess"/>
    <dgm:cxn modelId="{3638AF87-F3D7-409F-AA81-798ABF5C9FB3}" type="presParOf" srcId="{DE858F0B-8183-4DCC-B78F-5A8D14B24D4C}" destId="{669D17F9-B2BD-49EB-B61A-F00996696543}" srcOrd="0" destOrd="0" presId="urn:microsoft.com/office/officeart/2011/layout/CircleProcess"/>
    <dgm:cxn modelId="{4D9B9075-AF2A-4F34-A33E-A52CADB32B83}" type="presParOf" srcId="{72A56E32-FC03-4DB3-B8BF-DC73A37FA801}" destId="{74DA5669-F490-4EB1-B40E-C7BCC2EEC47F}" srcOrd="1" destOrd="0" presId="urn:microsoft.com/office/officeart/2011/layout/CircleProcess"/>
    <dgm:cxn modelId="{A9B08152-8E09-49D3-88F5-530263A7F567}" type="presParOf" srcId="{74DA5669-F490-4EB1-B40E-C7BCC2EEC47F}" destId="{88ADA26A-8034-4554-9290-85533AB83728}" srcOrd="0" destOrd="0" presId="urn:microsoft.com/office/officeart/2011/layout/CircleProcess"/>
    <dgm:cxn modelId="{3FCEE08E-4476-4E35-868A-28B6F07253CC}" type="presParOf" srcId="{72A56E32-FC03-4DB3-B8BF-DC73A37FA801}" destId="{ECDB17F8-F721-4B7C-A586-69D34EDAA075}" srcOrd="2" destOrd="0" presId="urn:microsoft.com/office/officeart/2011/layout/CircleProcess"/>
    <dgm:cxn modelId="{CFD9B975-3E9B-4C04-9038-F31EE2466D36}" type="presParOf" srcId="{72A56E32-FC03-4DB3-B8BF-DC73A37FA801}" destId="{9DCE98E2-FDBC-4EB8-BCC7-8514AA264EE3}" srcOrd="3" destOrd="0" presId="urn:microsoft.com/office/officeart/2011/layout/CircleProcess"/>
    <dgm:cxn modelId="{17A2F304-1F9B-44A3-B3A6-3F62EE24543A}" type="presParOf" srcId="{9DCE98E2-FDBC-4EB8-BCC7-8514AA264EE3}" destId="{EF89EC65-1A68-40BB-8229-52CE6E330FA0}" srcOrd="0" destOrd="0" presId="urn:microsoft.com/office/officeart/2011/layout/CircleProcess"/>
    <dgm:cxn modelId="{B2C4D497-0F9D-460B-8EA3-3EEB7675C88C}" type="presParOf" srcId="{72A56E32-FC03-4DB3-B8BF-DC73A37FA801}" destId="{C9A9CF62-CFBB-4B04-8522-6477BB15BAC5}" srcOrd="4" destOrd="0" presId="urn:microsoft.com/office/officeart/2011/layout/CircleProcess"/>
    <dgm:cxn modelId="{D7A8E993-5B44-47DB-A8DE-D4D474A029D0}" type="presParOf" srcId="{C9A9CF62-CFBB-4B04-8522-6477BB15BAC5}" destId="{E3508F11-A05C-4F3C-9A5D-CEAD1A040C6A}" srcOrd="0" destOrd="0" presId="urn:microsoft.com/office/officeart/2011/layout/CircleProcess"/>
    <dgm:cxn modelId="{0DFE1E61-FAFD-4E85-B73E-0E8071F6183C}" type="presParOf" srcId="{72A56E32-FC03-4DB3-B8BF-DC73A37FA801}" destId="{0DE092B5-B68E-43BA-A6C9-512DE68B8A99}" srcOrd="5" destOrd="0" presId="urn:microsoft.com/office/officeart/2011/layout/CircleProcess"/>
    <dgm:cxn modelId="{BABD8E2F-3A6D-46C6-A687-B2EE58BCCBC5}" type="presParOf" srcId="{72A56E32-FC03-4DB3-B8BF-DC73A37FA801}" destId="{C23F4455-BC3C-4027-AB28-C56256A7286E}" srcOrd="6" destOrd="0" presId="urn:microsoft.com/office/officeart/2011/layout/CircleProcess"/>
    <dgm:cxn modelId="{35617516-E86B-45D1-B8B3-E526386C2C44}" type="presParOf" srcId="{C23F4455-BC3C-4027-AB28-C56256A7286E}" destId="{A28527E5-D411-41C8-9222-D0B2E149FCE9}" srcOrd="0" destOrd="0" presId="urn:microsoft.com/office/officeart/2011/layout/CircleProcess"/>
    <dgm:cxn modelId="{21DA4A45-2DF3-49C6-AA3E-2752F246A5CE}" type="presParOf" srcId="{72A56E32-FC03-4DB3-B8BF-DC73A37FA801}" destId="{CE55A7A7-0CA3-4D37-A3E3-1021F19A28CA}" srcOrd="7" destOrd="0" presId="urn:microsoft.com/office/officeart/2011/layout/CircleProcess"/>
    <dgm:cxn modelId="{4D948C1E-8B29-4CA8-9957-C7943ED8F337}" type="presParOf" srcId="{CE55A7A7-0CA3-4D37-A3E3-1021F19A28CA}" destId="{5EC613D3-33CE-4FB7-AA10-F53B12884E3B}" srcOrd="0" destOrd="0" presId="urn:microsoft.com/office/officeart/2011/layout/CircleProcess"/>
    <dgm:cxn modelId="{9AB40AF2-E20F-4D46-B887-5348AC4B4E4C}" type="presParOf" srcId="{72A56E32-FC03-4DB3-B8BF-DC73A37FA801}" destId="{5F5A45C7-C96F-4745-BE26-2D45D2006348}" srcOrd="8" destOrd="0" presId="urn:microsoft.com/office/officeart/2011/layout/CircleProcess"/>
    <dgm:cxn modelId="{72790657-155C-4353-9F17-A4CB503A835B}" type="presParOf" srcId="{72A56E32-FC03-4DB3-B8BF-DC73A37FA801}" destId="{26E9B517-79F6-4C16-B2D4-9FDC7C98A353}" srcOrd="9" destOrd="0" presId="urn:microsoft.com/office/officeart/2011/layout/CircleProcess"/>
    <dgm:cxn modelId="{B8967C5E-D90E-4B6A-A1D7-102F0637D099}" type="presParOf" srcId="{26E9B517-79F6-4C16-B2D4-9FDC7C98A353}" destId="{3F4E1AB8-6534-4DE8-B37A-F48BA7DEF17F}" srcOrd="0" destOrd="0" presId="urn:microsoft.com/office/officeart/2011/layout/CircleProcess"/>
    <dgm:cxn modelId="{6BCC2585-035D-45F0-81FD-91FDF9CE6CC7}" type="presParOf" srcId="{72A56E32-FC03-4DB3-B8BF-DC73A37FA801}" destId="{58A33B8B-2821-42B4-877D-0CC2D17484DB}" srcOrd="10" destOrd="0" presId="urn:microsoft.com/office/officeart/2011/layout/CircleProcess"/>
    <dgm:cxn modelId="{4CDEDBC4-1E28-4FB9-94AE-FC39028B59A3}" type="presParOf" srcId="{58A33B8B-2821-42B4-877D-0CC2D17484DB}" destId="{E59B264E-D078-4033-AAB4-3E7ED5D13EF4}" srcOrd="0" destOrd="0" presId="urn:microsoft.com/office/officeart/2011/layout/CircleProcess"/>
    <dgm:cxn modelId="{B8CFCF0E-26DE-43C1-A984-E6626BCBD4AF}" type="presParOf" srcId="{72A56E32-FC03-4DB3-B8BF-DC73A37FA801}" destId="{8185AEC3-E677-4AE3-B14A-54A58103432F}" srcOrd="11" destOrd="0" presId="urn:microsoft.com/office/officeart/2011/layout/CircleProcess"/>
  </dgm:cxnLst>
  <dgm:bg>
    <a:solidFill>
      <a:schemeClr val="tx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2D335BA-41D6-4887-9A72-E38550A41C35}" type="doc">
      <dgm:prSet loTypeId="urn:microsoft.com/office/officeart/2011/layout/CircleProcess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FB4DDF87-ECFE-48B5-9EB7-BA9B27432BB9}">
      <dgm:prSet custT="1"/>
      <dgm:spPr/>
      <dgm:t>
        <a:bodyPr/>
        <a:lstStyle/>
        <a:p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Did not succeed in the running of condor </a:t>
          </a:r>
        </a:p>
      </dgm:t>
    </dgm:pt>
    <dgm:pt modelId="{B37AFE17-E564-4BD7-810E-8EE54F59FF11}" type="parTrans" cxnId="{12AB4567-0BED-4325-8728-1160312489C9}">
      <dgm:prSet/>
      <dgm:spPr/>
      <dgm:t>
        <a:bodyPr/>
        <a:lstStyle/>
        <a:p>
          <a:endParaRPr lang="en-US"/>
        </a:p>
      </dgm:t>
    </dgm:pt>
    <dgm:pt modelId="{898A1076-9AE6-45E7-9E01-350621050344}" type="sibTrans" cxnId="{12AB4567-0BED-4325-8728-1160312489C9}">
      <dgm:prSet/>
      <dgm:spPr/>
      <dgm:t>
        <a:bodyPr/>
        <a:lstStyle/>
        <a:p>
          <a:endParaRPr lang="en-US"/>
        </a:p>
      </dgm:t>
    </dgm:pt>
    <dgm:pt modelId="{EE028600-DCE1-498F-B11B-DCA75DD833F2}">
      <dgm:prSet custT="1"/>
      <dgm:spPr/>
      <dgm:t>
        <a:bodyPr/>
        <a:lstStyle/>
        <a:p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Reading on data format because of some confusions </a:t>
          </a:r>
        </a:p>
      </dgm:t>
    </dgm:pt>
    <dgm:pt modelId="{A6B3A49F-65D7-4BBF-AC87-80417D074FF6}" type="parTrans" cxnId="{E229D2C0-6603-4655-AD67-BD90AE8F45D5}">
      <dgm:prSet/>
      <dgm:spPr/>
      <dgm:t>
        <a:bodyPr/>
        <a:lstStyle/>
        <a:p>
          <a:endParaRPr lang="en-US"/>
        </a:p>
      </dgm:t>
    </dgm:pt>
    <dgm:pt modelId="{DDCEA420-1061-4EFD-B4D0-28C7F5AED0CC}" type="sibTrans" cxnId="{E229D2C0-6603-4655-AD67-BD90AE8F45D5}">
      <dgm:prSet/>
      <dgm:spPr/>
      <dgm:t>
        <a:bodyPr/>
        <a:lstStyle/>
        <a:p>
          <a:endParaRPr lang="en-US"/>
        </a:p>
      </dgm:t>
    </dgm:pt>
    <dgm:pt modelId="{CAF1653E-C9F6-4BB2-88CD-9B75E9BE9CF7}">
      <dgm:prSet custT="1"/>
      <dgm:spPr/>
      <dgm:t>
        <a:bodyPr/>
        <a:lstStyle/>
        <a:p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Have to discuss with Dimitry about the errors and how to trouble shoot the errors</a:t>
          </a:r>
          <a:endParaRPr lang="en-US" sz="2000" dirty="0"/>
        </a:p>
      </dgm:t>
    </dgm:pt>
    <dgm:pt modelId="{7CEFE753-300E-41BC-8FEA-0F916AF89E87}" type="parTrans" cxnId="{ADEFECDC-F7A4-4797-9034-5C79250FB5E1}">
      <dgm:prSet/>
      <dgm:spPr/>
      <dgm:t>
        <a:bodyPr/>
        <a:lstStyle/>
        <a:p>
          <a:endParaRPr lang="en-US"/>
        </a:p>
      </dgm:t>
    </dgm:pt>
    <dgm:pt modelId="{86D4517D-1870-4893-AA19-4227E82270DA}" type="sibTrans" cxnId="{ADEFECDC-F7A4-4797-9034-5C79250FB5E1}">
      <dgm:prSet/>
      <dgm:spPr/>
      <dgm:t>
        <a:bodyPr/>
        <a:lstStyle/>
        <a:p>
          <a:endParaRPr lang="en-US"/>
        </a:p>
      </dgm:t>
    </dgm:pt>
    <dgm:pt modelId="{620BC22C-149A-4337-8DA1-94BF2DCFE6D2}">
      <dgm:prSet custT="1"/>
      <dgm:spPr/>
      <dgm:t>
        <a:bodyPr/>
        <a:lstStyle/>
        <a:p>
          <a:r>
            <a:rPr lang="en-US" sz="1900" b="1" dirty="0">
              <a:latin typeface="Times New Roman" panose="02020603050405020304" pitchFamily="18" charset="0"/>
              <a:cs typeface="Times New Roman" panose="02020603050405020304" pitchFamily="18" charset="0"/>
            </a:rPr>
            <a:t>Today I was trying to run the BDT on Condor after the discussion on data on Monday and </a:t>
          </a:r>
          <a:r>
            <a:rPr lang="en-US" sz="19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NTuples</a:t>
          </a:r>
          <a:r>
            <a:rPr lang="en-US" sz="1900" b="1" dirty="0">
              <a:latin typeface="Times New Roman" panose="02020603050405020304" pitchFamily="18" charset="0"/>
              <a:cs typeface="Times New Roman" panose="02020603050405020304" pitchFamily="18" charset="0"/>
            </a:rPr>
            <a:t> format with Maria</a:t>
          </a:r>
        </a:p>
      </dgm:t>
    </dgm:pt>
    <dgm:pt modelId="{908C176C-B368-4D97-9BFF-4D17826ADA2F}" type="parTrans" cxnId="{C37B7D91-F75E-40D7-8916-44B2965B27C3}">
      <dgm:prSet/>
      <dgm:spPr/>
      <dgm:t>
        <a:bodyPr/>
        <a:lstStyle/>
        <a:p>
          <a:endParaRPr lang="en-US"/>
        </a:p>
      </dgm:t>
    </dgm:pt>
    <dgm:pt modelId="{AEB6C329-4396-46E7-8269-145F35B25111}" type="sibTrans" cxnId="{C37B7D91-F75E-40D7-8916-44B2965B27C3}">
      <dgm:prSet/>
      <dgm:spPr/>
      <dgm:t>
        <a:bodyPr/>
        <a:lstStyle/>
        <a:p>
          <a:endParaRPr lang="en-US"/>
        </a:p>
      </dgm:t>
    </dgm:pt>
    <dgm:pt modelId="{72A56E32-FC03-4DB3-B8BF-DC73A37FA801}" type="pres">
      <dgm:prSet presAssocID="{C2D335BA-41D6-4887-9A72-E38550A41C35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C7694282-855E-436C-AF6E-20B3420E11C2}" type="pres">
      <dgm:prSet presAssocID="{CAF1653E-C9F6-4BB2-88CD-9B75E9BE9CF7}" presName="Accent4" presStyleCnt="0"/>
      <dgm:spPr/>
    </dgm:pt>
    <dgm:pt modelId="{77242DF6-50AE-4F75-AFD7-C45E76819114}" type="pres">
      <dgm:prSet presAssocID="{CAF1653E-C9F6-4BB2-88CD-9B75E9BE9CF7}" presName="Accent" presStyleLbl="node1" presStyleIdx="0" presStyleCnt="4"/>
      <dgm:spPr/>
    </dgm:pt>
    <dgm:pt modelId="{649E74E1-69B3-41A5-B227-23D3AE94DD30}" type="pres">
      <dgm:prSet presAssocID="{CAF1653E-C9F6-4BB2-88CD-9B75E9BE9CF7}" presName="ParentBackground4" presStyleCnt="0"/>
      <dgm:spPr/>
    </dgm:pt>
    <dgm:pt modelId="{87BE71C8-26D9-4342-914F-E3809D974A69}" type="pres">
      <dgm:prSet presAssocID="{CAF1653E-C9F6-4BB2-88CD-9B75E9BE9CF7}" presName="ParentBackground" presStyleLbl="fgAcc1" presStyleIdx="0" presStyleCnt="4"/>
      <dgm:spPr/>
    </dgm:pt>
    <dgm:pt modelId="{9E36A5B0-72E5-45B3-A413-E1B0A5865044}" type="pres">
      <dgm:prSet presAssocID="{CAF1653E-C9F6-4BB2-88CD-9B75E9BE9CF7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67848242-48E8-43D5-A308-9C184BF388D7}" type="pres">
      <dgm:prSet presAssocID="{EE028600-DCE1-498F-B11B-DCA75DD833F2}" presName="Accent3" presStyleCnt="0"/>
      <dgm:spPr/>
    </dgm:pt>
    <dgm:pt modelId="{EF89EC65-1A68-40BB-8229-52CE6E330FA0}" type="pres">
      <dgm:prSet presAssocID="{EE028600-DCE1-498F-B11B-DCA75DD833F2}" presName="Accent" presStyleLbl="node1" presStyleIdx="1" presStyleCnt="4"/>
      <dgm:spPr/>
    </dgm:pt>
    <dgm:pt modelId="{3D6F6547-655C-4356-904B-C0AEB17980D1}" type="pres">
      <dgm:prSet presAssocID="{EE028600-DCE1-498F-B11B-DCA75DD833F2}" presName="ParentBackground3" presStyleCnt="0"/>
      <dgm:spPr/>
    </dgm:pt>
    <dgm:pt modelId="{E3508F11-A05C-4F3C-9A5D-CEAD1A040C6A}" type="pres">
      <dgm:prSet presAssocID="{EE028600-DCE1-498F-B11B-DCA75DD833F2}" presName="ParentBackground" presStyleLbl="fgAcc1" presStyleIdx="1" presStyleCnt="4"/>
      <dgm:spPr/>
    </dgm:pt>
    <dgm:pt modelId="{58750E48-867F-4547-8384-422A24815741}" type="pres">
      <dgm:prSet presAssocID="{EE028600-DCE1-498F-B11B-DCA75DD833F2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88C6636F-A2BB-4F9D-8C6E-3496ABE300B6}" type="pres">
      <dgm:prSet presAssocID="{FB4DDF87-ECFE-48B5-9EB7-BA9B27432BB9}" presName="Accent2" presStyleCnt="0"/>
      <dgm:spPr/>
    </dgm:pt>
    <dgm:pt modelId="{A28527E5-D411-41C8-9222-D0B2E149FCE9}" type="pres">
      <dgm:prSet presAssocID="{FB4DDF87-ECFE-48B5-9EB7-BA9B27432BB9}" presName="Accent" presStyleLbl="node1" presStyleIdx="2" presStyleCnt="4"/>
      <dgm:spPr/>
    </dgm:pt>
    <dgm:pt modelId="{A764B7E6-E77F-47F4-B7D8-1B1CC6EF0AC4}" type="pres">
      <dgm:prSet presAssocID="{FB4DDF87-ECFE-48B5-9EB7-BA9B27432BB9}" presName="ParentBackground2" presStyleCnt="0"/>
      <dgm:spPr/>
    </dgm:pt>
    <dgm:pt modelId="{5EC613D3-33CE-4FB7-AA10-F53B12884E3B}" type="pres">
      <dgm:prSet presAssocID="{FB4DDF87-ECFE-48B5-9EB7-BA9B27432BB9}" presName="ParentBackground" presStyleLbl="fgAcc1" presStyleIdx="2" presStyleCnt="4"/>
      <dgm:spPr/>
    </dgm:pt>
    <dgm:pt modelId="{47413D64-A0EA-49E4-8F1A-42461AA7F6E7}" type="pres">
      <dgm:prSet presAssocID="{FB4DDF87-ECFE-48B5-9EB7-BA9B27432BB9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0D5D3B67-3BAE-43C3-A73D-25FFD6C13103}" type="pres">
      <dgm:prSet presAssocID="{620BC22C-149A-4337-8DA1-94BF2DCFE6D2}" presName="Accent1" presStyleCnt="0"/>
      <dgm:spPr/>
    </dgm:pt>
    <dgm:pt modelId="{350A468C-18BF-4F10-9CD9-CBE2C25C2CA2}" type="pres">
      <dgm:prSet presAssocID="{620BC22C-149A-4337-8DA1-94BF2DCFE6D2}" presName="Accent" presStyleLbl="node1" presStyleIdx="3" presStyleCnt="4"/>
      <dgm:spPr/>
    </dgm:pt>
    <dgm:pt modelId="{02C340C7-1FEC-4F88-822A-8AFBBD6FE6C1}" type="pres">
      <dgm:prSet presAssocID="{620BC22C-149A-4337-8DA1-94BF2DCFE6D2}" presName="ParentBackground1" presStyleCnt="0"/>
      <dgm:spPr/>
    </dgm:pt>
    <dgm:pt modelId="{46555832-4031-493A-812B-B60249081251}" type="pres">
      <dgm:prSet presAssocID="{620BC22C-149A-4337-8DA1-94BF2DCFE6D2}" presName="ParentBackground" presStyleLbl="fgAcc1" presStyleIdx="3" presStyleCnt="4"/>
      <dgm:spPr/>
    </dgm:pt>
    <dgm:pt modelId="{D83F6BA7-BCCE-4B90-BB2C-B47DBCD14FBD}" type="pres">
      <dgm:prSet presAssocID="{620BC22C-149A-4337-8DA1-94BF2DCFE6D2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46E02100-9234-4833-8693-E60684290012}" type="presOf" srcId="{CAF1653E-C9F6-4BB2-88CD-9B75E9BE9CF7}" destId="{87BE71C8-26D9-4342-914F-E3809D974A69}" srcOrd="0" destOrd="0" presId="urn:microsoft.com/office/officeart/2011/layout/CircleProcess"/>
    <dgm:cxn modelId="{BD229F2F-60F6-430F-B9B5-168794CB971B}" type="presOf" srcId="{EE028600-DCE1-498F-B11B-DCA75DD833F2}" destId="{58750E48-867F-4547-8384-422A24815741}" srcOrd="1" destOrd="0" presId="urn:microsoft.com/office/officeart/2011/layout/CircleProcess"/>
    <dgm:cxn modelId="{7F54A265-BC94-4B09-B3C8-67F595B08769}" type="presOf" srcId="{620BC22C-149A-4337-8DA1-94BF2DCFE6D2}" destId="{46555832-4031-493A-812B-B60249081251}" srcOrd="0" destOrd="0" presId="urn:microsoft.com/office/officeart/2011/layout/CircleProcess"/>
    <dgm:cxn modelId="{12AB4567-0BED-4325-8728-1160312489C9}" srcId="{C2D335BA-41D6-4887-9A72-E38550A41C35}" destId="{FB4DDF87-ECFE-48B5-9EB7-BA9B27432BB9}" srcOrd="1" destOrd="0" parTransId="{B37AFE17-E564-4BD7-810E-8EE54F59FF11}" sibTransId="{898A1076-9AE6-45E7-9E01-350621050344}"/>
    <dgm:cxn modelId="{F4305B78-C885-4D6D-886B-2ABD3311FD8D}" type="presOf" srcId="{EE028600-DCE1-498F-B11B-DCA75DD833F2}" destId="{E3508F11-A05C-4F3C-9A5D-CEAD1A040C6A}" srcOrd="0" destOrd="0" presId="urn:microsoft.com/office/officeart/2011/layout/CircleProcess"/>
    <dgm:cxn modelId="{5ABE8289-F1EB-415B-AE8C-49AE1998D67C}" type="presOf" srcId="{CAF1653E-C9F6-4BB2-88CD-9B75E9BE9CF7}" destId="{9E36A5B0-72E5-45B3-A413-E1B0A5865044}" srcOrd="1" destOrd="0" presId="urn:microsoft.com/office/officeart/2011/layout/CircleProcess"/>
    <dgm:cxn modelId="{C37B7D91-F75E-40D7-8916-44B2965B27C3}" srcId="{C2D335BA-41D6-4887-9A72-E38550A41C35}" destId="{620BC22C-149A-4337-8DA1-94BF2DCFE6D2}" srcOrd="0" destOrd="0" parTransId="{908C176C-B368-4D97-9BFF-4D17826ADA2F}" sibTransId="{AEB6C329-4396-46E7-8269-145F35B25111}"/>
    <dgm:cxn modelId="{90A71EBB-23F3-4B08-A508-23A02C3CB7A3}" type="presOf" srcId="{FB4DDF87-ECFE-48B5-9EB7-BA9B27432BB9}" destId="{47413D64-A0EA-49E4-8F1A-42461AA7F6E7}" srcOrd="1" destOrd="0" presId="urn:microsoft.com/office/officeart/2011/layout/CircleProcess"/>
    <dgm:cxn modelId="{E229D2C0-6603-4655-AD67-BD90AE8F45D5}" srcId="{C2D335BA-41D6-4887-9A72-E38550A41C35}" destId="{EE028600-DCE1-498F-B11B-DCA75DD833F2}" srcOrd="2" destOrd="0" parTransId="{A6B3A49F-65D7-4BBF-AC87-80417D074FF6}" sibTransId="{DDCEA420-1061-4EFD-B4D0-28C7F5AED0CC}"/>
    <dgm:cxn modelId="{14F988D1-B049-45F9-91BD-C43D003425CA}" type="presOf" srcId="{FB4DDF87-ECFE-48B5-9EB7-BA9B27432BB9}" destId="{5EC613D3-33CE-4FB7-AA10-F53B12884E3B}" srcOrd="0" destOrd="0" presId="urn:microsoft.com/office/officeart/2011/layout/CircleProcess"/>
    <dgm:cxn modelId="{6526ADD6-8426-4C55-8AF7-0CB9FE9D2897}" type="presOf" srcId="{C2D335BA-41D6-4887-9A72-E38550A41C35}" destId="{72A56E32-FC03-4DB3-B8BF-DC73A37FA801}" srcOrd="0" destOrd="0" presId="urn:microsoft.com/office/officeart/2011/layout/CircleProcess"/>
    <dgm:cxn modelId="{ADEFECDC-F7A4-4797-9034-5C79250FB5E1}" srcId="{C2D335BA-41D6-4887-9A72-E38550A41C35}" destId="{CAF1653E-C9F6-4BB2-88CD-9B75E9BE9CF7}" srcOrd="3" destOrd="0" parTransId="{7CEFE753-300E-41BC-8FEA-0F916AF89E87}" sibTransId="{86D4517D-1870-4893-AA19-4227E82270DA}"/>
    <dgm:cxn modelId="{6A718EFD-54DB-408C-9146-CEC13C3DF722}" type="presOf" srcId="{620BC22C-149A-4337-8DA1-94BF2DCFE6D2}" destId="{D83F6BA7-BCCE-4B90-BB2C-B47DBCD14FBD}" srcOrd="1" destOrd="0" presId="urn:microsoft.com/office/officeart/2011/layout/CircleProcess"/>
    <dgm:cxn modelId="{D6307226-75F1-42F3-AA9E-D186EB42A847}" type="presParOf" srcId="{72A56E32-FC03-4DB3-B8BF-DC73A37FA801}" destId="{C7694282-855E-436C-AF6E-20B3420E11C2}" srcOrd="0" destOrd="0" presId="urn:microsoft.com/office/officeart/2011/layout/CircleProcess"/>
    <dgm:cxn modelId="{299264A3-4400-4936-B92A-68769765CBA3}" type="presParOf" srcId="{C7694282-855E-436C-AF6E-20B3420E11C2}" destId="{77242DF6-50AE-4F75-AFD7-C45E76819114}" srcOrd="0" destOrd="0" presId="urn:microsoft.com/office/officeart/2011/layout/CircleProcess"/>
    <dgm:cxn modelId="{71C79C47-C78F-4137-82D1-7EF6C623E004}" type="presParOf" srcId="{72A56E32-FC03-4DB3-B8BF-DC73A37FA801}" destId="{649E74E1-69B3-41A5-B227-23D3AE94DD30}" srcOrd="1" destOrd="0" presId="urn:microsoft.com/office/officeart/2011/layout/CircleProcess"/>
    <dgm:cxn modelId="{AE75904E-FF72-416A-A953-B3939F415E33}" type="presParOf" srcId="{649E74E1-69B3-41A5-B227-23D3AE94DD30}" destId="{87BE71C8-26D9-4342-914F-E3809D974A69}" srcOrd="0" destOrd="0" presId="urn:microsoft.com/office/officeart/2011/layout/CircleProcess"/>
    <dgm:cxn modelId="{BA4ED573-4ED2-4EA9-B2B5-5F8CA9FF775C}" type="presParOf" srcId="{72A56E32-FC03-4DB3-B8BF-DC73A37FA801}" destId="{9E36A5B0-72E5-45B3-A413-E1B0A5865044}" srcOrd="2" destOrd="0" presId="urn:microsoft.com/office/officeart/2011/layout/CircleProcess"/>
    <dgm:cxn modelId="{A9F2EF30-C195-4F68-BE6E-F528F0BF11A6}" type="presParOf" srcId="{72A56E32-FC03-4DB3-B8BF-DC73A37FA801}" destId="{67848242-48E8-43D5-A308-9C184BF388D7}" srcOrd="3" destOrd="0" presId="urn:microsoft.com/office/officeart/2011/layout/CircleProcess"/>
    <dgm:cxn modelId="{CB4DF36B-7B9E-4627-B762-50D6BCB922A7}" type="presParOf" srcId="{67848242-48E8-43D5-A308-9C184BF388D7}" destId="{EF89EC65-1A68-40BB-8229-52CE6E330FA0}" srcOrd="0" destOrd="0" presId="urn:microsoft.com/office/officeart/2011/layout/CircleProcess"/>
    <dgm:cxn modelId="{1654F9B4-1772-4D5D-81C8-A9BD179FAE14}" type="presParOf" srcId="{72A56E32-FC03-4DB3-B8BF-DC73A37FA801}" destId="{3D6F6547-655C-4356-904B-C0AEB17980D1}" srcOrd="4" destOrd="0" presId="urn:microsoft.com/office/officeart/2011/layout/CircleProcess"/>
    <dgm:cxn modelId="{BA1C254E-7E15-41F5-B5FB-CAF2974558F6}" type="presParOf" srcId="{3D6F6547-655C-4356-904B-C0AEB17980D1}" destId="{E3508F11-A05C-4F3C-9A5D-CEAD1A040C6A}" srcOrd="0" destOrd="0" presId="urn:microsoft.com/office/officeart/2011/layout/CircleProcess"/>
    <dgm:cxn modelId="{13530706-8D77-4B10-BC2A-43B57BAA40DB}" type="presParOf" srcId="{72A56E32-FC03-4DB3-B8BF-DC73A37FA801}" destId="{58750E48-867F-4547-8384-422A24815741}" srcOrd="5" destOrd="0" presId="urn:microsoft.com/office/officeart/2011/layout/CircleProcess"/>
    <dgm:cxn modelId="{2CC32243-ECBF-4B1B-A4DD-C0A54978BBE6}" type="presParOf" srcId="{72A56E32-FC03-4DB3-B8BF-DC73A37FA801}" destId="{88C6636F-A2BB-4F9D-8C6E-3496ABE300B6}" srcOrd="6" destOrd="0" presId="urn:microsoft.com/office/officeart/2011/layout/CircleProcess"/>
    <dgm:cxn modelId="{A3B62FB3-741C-41CC-9470-8FC25AC7386E}" type="presParOf" srcId="{88C6636F-A2BB-4F9D-8C6E-3496ABE300B6}" destId="{A28527E5-D411-41C8-9222-D0B2E149FCE9}" srcOrd="0" destOrd="0" presId="urn:microsoft.com/office/officeart/2011/layout/CircleProcess"/>
    <dgm:cxn modelId="{BE5CFFA0-0B5E-429E-B093-F31B17227638}" type="presParOf" srcId="{72A56E32-FC03-4DB3-B8BF-DC73A37FA801}" destId="{A764B7E6-E77F-47F4-B7D8-1B1CC6EF0AC4}" srcOrd="7" destOrd="0" presId="urn:microsoft.com/office/officeart/2011/layout/CircleProcess"/>
    <dgm:cxn modelId="{A01C16E3-84C2-44B5-88CC-FD0A7E5B3E77}" type="presParOf" srcId="{A764B7E6-E77F-47F4-B7D8-1B1CC6EF0AC4}" destId="{5EC613D3-33CE-4FB7-AA10-F53B12884E3B}" srcOrd="0" destOrd="0" presId="urn:microsoft.com/office/officeart/2011/layout/CircleProcess"/>
    <dgm:cxn modelId="{2C01F80A-D3A9-448C-B6DD-5C47F7786EB3}" type="presParOf" srcId="{72A56E32-FC03-4DB3-B8BF-DC73A37FA801}" destId="{47413D64-A0EA-49E4-8F1A-42461AA7F6E7}" srcOrd="8" destOrd="0" presId="urn:microsoft.com/office/officeart/2011/layout/CircleProcess"/>
    <dgm:cxn modelId="{5D689F54-F0CA-4551-86AC-87D57D679032}" type="presParOf" srcId="{72A56E32-FC03-4DB3-B8BF-DC73A37FA801}" destId="{0D5D3B67-3BAE-43C3-A73D-25FFD6C13103}" srcOrd="9" destOrd="0" presId="urn:microsoft.com/office/officeart/2011/layout/CircleProcess"/>
    <dgm:cxn modelId="{284A38F7-9C5E-4BAF-AC85-F636928F77E2}" type="presParOf" srcId="{0D5D3B67-3BAE-43C3-A73D-25FFD6C13103}" destId="{350A468C-18BF-4F10-9CD9-CBE2C25C2CA2}" srcOrd="0" destOrd="0" presId="urn:microsoft.com/office/officeart/2011/layout/CircleProcess"/>
    <dgm:cxn modelId="{276A3E29-92AB-4808-B4DD-3A2F99320929}" type="presParOf" srcId="{72A56E32-FC03-4DB3-B8BF-DC73A37FA801}" destId="{02C340C7-1FEC-4F88-822A-8AFBBD6FE6C1}" srcOrd="10" destOrd="0" presId="urn:microsoft.com/office/officeart/2011/layout/CircleProcess"/>
    <dgm:cxn modelId="{CC207021-05C3-4B61-9688-F14B631FB17A}" type="presParOf" srcId="{02C340C7-1FEC-4F88-822A-8AFBBD6FE6C1}" destId="{46555832-4031-493A-812B-B60249081251}" srcOrd="0" destOrd="0" presId="urn:microsoft.com/office/officeart/2011/layout/CircleProcess"/>
    <dgm:cxn modelId="{5463C2E1-43EA-4185-A621-0A554AB27C36}" type="presParOf" srcId="{72A56E32-FC03-4DB3-B8BF-DC73A37FA801}" destId="{D83F6BA7-BCCE-4B90-BB2C-B47DBCD14FBD}" srcOrd="11" destOrd="0" presId="urn:microsoft.com/office/officeart/2011/layout/CircleProcess"/>
  </dgm:cxnLst>
  <dgm:bg>
    <a:solidFill>
      <a:schemeClr val="tx2"/>
    </a:solidFill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2D335BA-41D6-4887-9A72-E38550A41C35}" type="doc">
      <dgm:prSet loTypeId="urn:microsoft.com/office/officeart/2011/layout/CircleProcess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FB4DDF87-ECFE-48B5-9EB7-BA9B27432BB9}">
      <dgm:prSet custT="1"/>
      <dgm:spPr/>
      <dgm:t>
        <a:bodyPr/>
        <a:lstStyle/>
        <a:p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Did not succeed in the running of condor </a:t>
          </a:r>
        </a:p>
      </dgm:t>
    </dgm:pt>
    <dgm:pt modelId="{B37AFE17-E564-4BD7-810E-8EE54F59FF11}" type="parTrans" cxnId="{12AB4567-0BED-4325-8728-1160312489C9}">
      <dgm:prSet/>
      <dgm:spPr/>
      <dgm:t>
        <a:bodyPr/>
        <a:lstStyle/>
        <a:p>
          <a:endParaRPr lang="en-US"/>
        </a:p>
      </dgm:t>
    </dgm:pt>
    <dgm:pt modelId="{898A1076-9AE6-45E7-9E01-350621050344}" type="sibTrans" cxnId="{12AB4567-0BED-4325-8728-1160312489C9}">
      <dgm:prSet/>
      <dgm:spPr/>
      <dgm:t>
        <a:bodyPr/>
        <a:lstStyle/>
        <a:p>
          <a:endParaRPr lang="en-US"/>
        </a:p>
      </dgm:t>
    </dgm:pt>
    <dgm:pt modelId="{EE028600-DCE1-498F-B11B-DCA75DD833F2}">
      <dgm:prSet custT="1"/>
      <dgm:spPr/>
      <dgm:t>
        <a:bodyPr/>
        <a:lstStyle/>
        <a:p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Reading on data format because of some confusions </a:t>
          </a:r>
        </a:p>
      </dgm:t>
    </dgm:pt>
    <dgm:pt modelId="{A6B3A49F-65D7-4BBF-AC87-80417D074FF6}" type="parTrans" cxnId="{E229D2C0-6603-4655-AD67-BD90AE8F45D5}">
      <dgm:prSet/>
      <dgm:spPr/>
      <dgm:t>
        <a:bodyPr/>
        <a:lstStyle/>
        <a:p>
          <a:endParaRPr lang="en-US"/>
        </a:p>
      </dgm:t>
    </dgm:pt>
    <dgm:pt modelId="{DDCEA420-1061-4EFD-B4D0-28C7F5AED0CC}" type="sibTrans" cxnId="{E229D2C0-6603-4655-AD67-BD90AE8F45D5}">
      <dgm:prSet/>
      <dgm:spPr/>
      <dgm:t>
        <a:bodyPr/>
        <a:lstStyle/>
        <a:p>
          <a:endParaRPr lang="en-US"/>
        </a:p>
      </dgm:t>
    </dgm:pt>
    <dgm:pt modelId="{CAF1653E-C9F6-4BB2-88CD-9B75E9BE9CF7}">
      <dgm:prSet custT="1"/>
      <dgm:spPr/>
      <dgm:t>
        <a:bodyPr/>
        <a:lstStyle/>
        <a:p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Have to discuss with Dimitry about the errors and how to trouble shoot the errors</a:t>
          </a:r>
          <a:endParaRPr lang="en-US" sz="2000" dirty="0"/>
        </a:p>
      </dgm:t>
    </dgm:pt>
    <dgm:pt modelId="{7CEFE753-300E-41BC-8FEA-0F916AF89E87}" type="parTrans" cxnId="{ADEFECDC-F7A4-4797-9034-5C79250FB5E1}">
      <dgm:prSet/>
      <dgm:spPr/>
      <dgm:t>
        <a:bodyPr/>
        <a:lstStyle/>
        <a:p>
          <a:endParaRPr lang="en-US"/>
        </a:p>
      </dgm:t>
    </dgm:pt>
    <dgm:pt modelId="{86D4517D-1870-4893-AA19-4227E82270DA}" type="sibTrans" cxnId="{ADEFECDC-F7A4-4797-9034-5C79250FB5E1}">
      <dgm:prSet/>
      <dgm:spPr/>
      <dgm:t>
        <a:bodyPr/>
        <a:lstStyle/>
        <a:p>
          <a:endParaRPr lang="en-US"/>
        </a:p>
      </dgm:t>
    </dgm:pt>
    <dgm:pt modelId="{620BC22C-149A-4337-8DA1-94BF2DCFE6D2}">
      <dgm:prSet custT="1"/>
      <dgm:spPr/>
      <dgm:t>
        <a:bodyPr/>
        <a:lstStyle/>
        <a:p>
          <a:r>
            <a:rPr lang="en-US" sz="1900" b="1" dirty="0">
              <a:latin typeface="Times New Roman" panose="02020603050405020304" pitchFamily="18" charset="0"/>
              <a:cs typeface="Times New Roman" panose="02020603050405020304" pitchFamily="18" charset="0"/>
            </a:rPr>
            <a:t>Today I was trying to run the BDT on Condor after the discussion on data on Monday and </a:t>
          </a:r>
          <a:r>
            <a:rPr lang="en-US" sz="19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NTuples</a:t>
          </a:r>
          <a:r>
            <a:rPr lang="en-US" sz="1900" b="1" dirty="0">
              <a:latin typeface="Times New Roman" panose="02020603050405020304" pitchFamily="18" charset="0"/>
              <a:cs typeface="Times New Roman" panose="02020603050405020304" pitchFamily="18" charset="0"/>
            </a:rPr>
            <a:t> format with Maria</a:t>
          </a:r>
        </a:p>
      </dgm:t>
    </dgm:pt>
    <dgm:pt modelId="{908C176C-B368-4D97-9BFF-4D17826ADA2F}" type="parTrans" cxnId="{C37B7D91-F75E-40D7-8916-44B2965B27C3}">
      <dgm:prSet/>
      <dgm:spPr/>
      <dgm:t>
        <a:bodyPr/>
        <a:lstStyle/>
        <a:p>
          <a:endParaRPr lang="en-US"/>
        </a:p>
      </dgm:t>
    </dgm:pt>
    <dgm:pt modelId="{AEB6C329-4396-46E7-8269-145F35B25111}" type="sibTrans" cxnId="{C37B7D91-F75E-40D7-8916-44B2965B27C3}">
      <dgm:prSet/>
      <dgm:spPr/>
      <dgm:t>
        <a:bodyPr/>
        <a:lstStyle/>
        <a:p>
          <a:endParaRPr lang="en-US"/>
        </a:p>
      </dgm:t>
    </dgm:pt>
    <dgm:pt modelId="{72A56E32-FC03-4DB3-B8BF-DC73A37FA801}" type="pres">
      <dgm:prSet presAssocID="{C2D335BA-41D6-4887-9A72-E38550A41C35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C7694282-855E-436C-AF6E-20B3420E11C2}" type="pres">
      <dgm:prSet presAssocID="{CAF1653E-C9F6-4BB2-88CD-9B75E9BE9CF7}" presName="Accent4" presStyleCnt="0"/>
      <dgm:spPr/>
    </dgm:pt>
    <dgm:pt modelId="{77242DF6-50AE-4F75-AFD7-C45E76819114}" type="pres">
      <dgm:prSet presAssocID="{CAF1653E-C9F6-4BB2-88CD-9B75E9BE9CF7}" presName="Accent" presStyleLbl="node1" presStyleIdx="0" presStyleCnt="4"/>
      <dgm:spPr/>
    </dgm:pt>
    <dgm:pt modelId="{649E74E1-69B3-41A5-B227-23D3AE94DD30}" type="pres">
      <dgm:prSet presAssocID="{CAF1653E-C9F6-4BB2-88CD-9B75E9BE9CF7}" presName="ParentBackground4" presStyleCnt="0"/>
      <dgm:spPr/>
    </dgm:pt>
    <dgm:pt modelId="{87BE71C8-26D9-4342-914F-E3809D974A69}" type="pres">
      <dgm:prSet presAssocID="{CAF1653E-C9F6-4BB2-88CD-9B75E9BE9CF7}" presName="ParentBackground" presStyleLbl="fgAcc1" presStyleIdx="0" presStyleCnt="4"/>
      <dgm:spPr/>
    </dgm:pt>
    <dgm:pt modelId="{9E36A5B0-72E5-45B3-A413-E1B0A5865044}" type="pres">
      <dgm:prSet presAssocID="{CAF1653E-C9F6-4BB2-88CD-9B75E9BE9CF7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67848242-48E8-43D5-A308-9C184BF388D7}" type="pres">
      <dgm:prSet presAssocID="{EE028600-DCE1-498F-B11B-DCA75DD833F2}" presName="Accent3" presStyleCnt="0"/>
      <dgm:spPr/>
    </dgm:pt>
    <dgm:pt modelId="{EF89EC65-1A68-40BB-8229-52CE6E330FA0}" type="pres">
      <dgm:prSet presAssocID="{EE028600-DCE1-498F-B11B-DCA75DD833F2}" presName="Accent" presStyleLbl="node1" presStyleIdx="1" presStyleCnt="4"/>
      <dgm:spPr/>
    </dgm:pt>
    <dgm:pt modelId="{3D6F6547-655C-4356-904B-C0AEB17980D1}" type="pres">
      <dgm:prSet presAssocID="{EE028600-DCE1-498F-B11B-DCA75DD833F2}" presName="ParentBackground3" presStyleCnt="0"/>
      <dgm:spPr/>
    </dgm:pt>
    <dgm:pt modelId="{E3508F11-A05C-4F3C-9A5D-CEAD1A040C6A}" type="pres">
      <dgm:prSet presAssocID="{EE028600-DCE1-498F-B11B-DCA75DD833F2}" presName="ParentBackground" presStyleLbl="fgAcc1" presStyleIdx="1" presStyleCnt="4"/>
      <dgm:spPr/>
    </dgm:pt>
    <dgm:pt modelId="{58750E48-867F-4547-8384-422A24815741}" type="pres">
      <dgm:prSet presAssocID="{EE028600-DCE1-498F-B11B-DCA75DD833F2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88C6636F-A2BB-4F9D-8C6E-3496ABE300B6}" type="pres">
      <dgm:prSet presAssocID="{FB4DDF87-ECFE-48B5-9EB7-BA9B27432BB9}" presName="Accent2" presStyleCnt="0"/>
      <dgm:spPr/>
    </dgm:pt>
    <dgm:pt modelId="{A28527E5-D411-41C8-9222-D0B2E149FCE9}" type="pres">
      <dgm:prSet presAssocID="{FB4DDF87-ECFE-48B5-9EB7-BA9B27432BB9}" presName="Accent" presStyleLbl="node1" presStyleIdx="2" presStyleCnt="4"/>
      <dgm:spPr/>
    </dgm:pt>
    <dgm:pt modelId="{A764B7E6-E77F-47F4-B7D8-1B1CC6EF0AC4}" type="pres">
      <dgm:prSet presAssocID="{FB4DDF87-ECFE-48B5-9EB7-BA9B27432BB9}" presName="ParentBackground2" presStyleCnt="0"/>
      <dgm:spPr/>
    </dgm:pt>
    <dgm:pt modelId="{5EC613D3-33CE-4FB7-AA10-F53B12884E3B}" type="pres">
      <dgm:prSet presAssocID="{FB4DDF87-ECFE-48B5-9EB7-BA9B27432BB9}" presName="ParentBackground" presStyleLbl="fgAcc1" presStyleIdx="2" presStyleCnt="4"/>
      <dgm:spPr/>
    </dgm:pt>
    <dgm:pt modelId="{47413D64-A0EA-49E4-8F1A-42461AA7F6E7}" type="pres">
      <dgm:prSet presAssocID="{FB4DDF87-ECFE-48B5-9EB7-BA9B27432BB9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0D5D3B67-3BAE-43C3-A73D-25FFD6C13103}" type="pres">
      <dgm:prSet presAssocID="{620BC22C-149A-4337-8DA1-94BF2DCFE6D2}" presName="Accent1" presStyleCnt="0"/>
      <dgm:spPr/>
    </dgm:pt>
    <dgm:pt modelId="{350A468C-18BF-4F10-9CD9-CBE2C25C2CA2}" type="pres">
      <dgm:prSet presAssocID="{620BC22C-149A-4337-8DA1-94BF2DCFE6D2}" presName="Accent" presStyleLbl="node1" presStyleIdx="3" presStyleCnt="4"/>
      <dgm:spPr/>
    </dgm:pt>
    <dgm:pt modelId="{02C340C7-1FEC-4F88-822A-8AFBBD6FE6C1}" type="pres">
      <dgm:prSet presAssocID="{620BC22C-149A-4337-8DA1-94BF2DCFE6D2}" presName="ParentBackground1" presStyleCnt="0"/>
      <dgm:spPr/>
    </dgm:pt>
    <dgm:pt modelId="{46555832-4031-493A-812B-B60249081251}" type="pres">
      <dgm:prSet presAssocID="{620BC22C-149A-4337-8DA1-94BF2DCFE6D2}" presName="ParentBackground" presStyleLbl="fgAcc1" presStyleIdx="3" presStyleCnt="4"/>
      <dgm:spPr/>
    </dgm:pt>
    <dgm:pt modelId="{D83F6BA7-BCCE-4B90-BB2C-B47DBCD14FBD}" type="pres">
      <dgm:prSet presAssocID="{620BC22C-149A-4337-8DA1-94BF2DCFE6D2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46E02100-9234-4833-8693-E60684290012}" type="presOf" srcId="{CAF1653E-C9F6-4BB2-88CD-9B75E9BE9CF7}" destId="{87BE71C8-26D9-4342-914F-E3809D974A69}" srcOrd="0" destOrd="0" presId="urn:microsoft.com/office/officeart/2011/layout/CircleProcess"/>
    <dgm:cxn modelId="{BD229F2F-60F6-430F-B9B5-168794CB971B}" type="presOf" srcId="{EE028600-DCE1-498F-B11B-DCA75DD833F2}" destId="{58750E48-867F-4547-8384-422A24815741}" srcOrd="1" destOrd="0" presId="urn:microsoft.com/office/officeart/2011/layout/CircleProcess"/>
    <dgm:cxn modelId="{7F54A265-BC94-4B09-B3C8-67F595B08769}" type="presOf" srcId="{620BC22C-149A-4337-8DA1-94BF2DCFE6D2}" destId="{46555832-4031-493A-812B-B60249081251}" srcOrd="0" destOrd="0" presId="urn:microsoft.com/office/officeart/2011/layout/CircleProcess"/>
    <dgm:cxn modelId="{12AB4567-0BED-4325-8728-1160312489C9}" srcId="{C2D335BA-41D6-4887-9A72-E38550A41C35}" destId="{FB4DDF87-ECFE-48B5-9EB7-BA9B27432BB9}" srcOrd="1" destOrd="0" parTransId="{B37AFE17-E564-4BD7-810E-8EE54F59FF11}" sibTransId="{898A1076-9AE6-45E7-9E01-350621050344}"/>
    <dgm:cxn modelId="{F4305B78-C885-4D6D-886B-2ABD3311FD8D}" type="presOf" srcId="{EE028600-DCE1-498F-B11B-DCA75DD833F2}" destId="{E3508F11-A05C-4F3C-9A5D-CEAD1A040C6A}" srcOrd="0" destOrd="0" presId="urn:microsoft.com/office/officeart/2011/layout/CircleProcess"/>
    <dgm:cxn modelId="{5ABE8289-F1EB-415B-AE8C-49AE1998D67C}" type="presOf" srcId="{CAF1653E-C9F6-4BB2-88CD-9B75E9BE9CF7}" destId="{9E36A5B0-72E5-45B3-A413-E1B0A5865044}" srcOrd="1" destOrd="0" presId="urn:microsoft.com/office/officeart/2011/layout/CircleProcess"/>
    <dgm:cxn modelId="{C37B7D91-F75E-40D7-8916-44B2965B27C3}" srcId="{C2D335BA-41D6-4887-9A72-E38550A41C35}" destId="{620BC22C-149A-4337-8DA1-94BF2DCFE6D2}" srcOrd="0" destOrd="0" parTransId="{908C176C-B368-4D97-9BFF-4D17826ADA2F}" sibTransId="{AEB6C329-4396-46E7-8269-145F35B25111}"/>
    <dgm:cxn modelId="{90A71EBB-23F3-4B08-A508-23A02C3CB7A3}" type="presOf" srcId="{FB4DDF87-ECFE-48B5-9EB7-BA9B27432BB9}" destId="{47413D64-A0EA-49E4-8F1A-42461AA7F6E7}" srcOrd="1" destOrd="0" presId="urn:microsoft.com/office/officeart/2011/layout/CircleProcess"/>
    <dgm:cxn modelId="{E229D2C0-6603-4655-AD67-BD90AE8F45D5}" srcId="{C2D335BA-41D6-4887-9A72-E38550A41C35}" destId="{EE028600-DCE1-498F-B11B-DCA75DD833F2}" srcOrd="2" destOrd="0" parTransId="{A6B3A49F-65D7-4BBF-AC87-80417D074FF6}" sibTransId="{DDCEA420-1061-4EFD-B4D0-28C7F5AED0CC}"/>
    <dgm:cxn modelId="{14F988D1-B049-45F9-91BD-C43D003425CA}" type="presOf" srcId="{FB4DDF87-ECFE-48B5-9EB7-BA9B27432BB9}" destId="{5EC613D3-33CE-4FB7-AA10-F53B12884E3B}" srcOrd="0" destOrd="0" presId="urn:microsoft.com/office/officeart/2011/layout/CircleProcess"/>
    <dgm:cxn modelId="{6526ADD6-8426-4C55-8AF7-0CB9FE9D2897}" type="presOf" srcId="{C2D335BA-41D6-4887-9A72-E38550A41C35}" destId="{72A56E32-FC03-4DB3-B8BF-DC73A37FA801}" srcOrd="0" destOrd="0" presId="urn:microsoft.com/office/officeart/2011/layout/CircleProcess"/>
    <dgm:cxn modelId="{ADEFECDC-F7A4-4797-9034-5C79250FB5E1}" srcId="{C2D335BA-41D6-4887-9A72-E38550A41C35}" destId="{CAF1653E-C9F6-4BB2-88CD-9B75E9BE9CF7}" srcOrd="3" destOrd="0" parTransId="{7CEFE753-300E-41BC-8FEA-0F916AF89E87}" sibTransId="{86D4517D-1870-4893-AA19-4227E82270DA}"/>
    <dgm:cxn modelId="{6A718EFD-54DB-408C-9146-CEC13C3DF722}" type="presOf" srcId="{620BC22C-149A-4337-8DA1-94BF2DCFE6D2}" destId="{D83F6BA7-BCCE-4B90-BB2C-B47DBCD14FBD}" srcOrd="1" destOrd="0" presId="urn:microsoft.com/office/officeart/2011/layout/CircleProcess"/>
    <dgm:cxn modelId="{D6307226-75F1-42F3-AA9E-D186EB42A847}" type="presParOf" srcId="{72A56E32-FC03-4DB3-B8BF-DC73A37FA801}" destId="{C7694282-855E-436C-AF6E-20B3420E11C2}" srcOrd="0" destOrd="0" presId="urn:microsoft.com/office/officeart/2011/layout/CircleProcess"/>
    <dgm:cxn modelId="{299264A3-4400-4936-B92A-68769765CBA3}" type="presParOf" srcId="{C7694282-855E-436C-AF6E-20B3420E11C2}" destId="{77242DF6-50AE-4F75-AFD7-C45E76819114}" srcOrd="0" destOrd="0" presId="urn:microsoft.com/office/officeart/2011/layout/CircleProcess"/>
    <dgm:cxn modelId="{71C79C47-C78F-4137-82D1-7EF6C623E004}" type="presParOf" srcId="{72A56E32-FC03-4DB3-B8BF-DC73A37FA801}" destId="{649E74E1-69B3-41A5-B227-23D3AE94DD30}" srcOrd="1" destOrd="0" presId="urn:microsoft.com/office/officeart/2011/layout/CircleProcess"/>
    <dgm:cxn modelId="{AE75904E-FF72-416A-A953-B3939F415E33}" type="presParOf" srcId="{649E74E1-69B3-41A5-B227-23D3AE94DD30}" destId="{87BE71C8-26D9-4342-914F-E3809D974A69}" srcOrd="0" destOrd="0" presId="urn:microsoft.com/office/officeart/2011/layout/CircleProcess"/>
    <dgm:cxn modelId="{BA4ED573-4ED2-4EA9-B2B5-5F8CA9FF775C}" type="presParOf" srcId="{72A56E32-FC03-4DB3-B8BF-DC73A37FA801}" destId="{9E36A5B0-72E5-45B3-A413-E1B0A5865044}" srcOrd="2" destOrd="0" presId="urn:microsoft.com/office/officeart/2011/layout/CircleProcess"/>
    <dgm:cxn modelId="{A9F2EF30-C195-4F68-BE6E-F528F0BF11A6}" type="presParOf" srcId="{72A56E32-FC03-4DB3-B8BF-DC73A37FA801}" destId="{67848242-48E8-43D5-A308-9C184BF388D7}" srcOrd="3" destOrd="0" presId="urn:microsoft.com/office/officeart/2011/layout/CircleProcess"/>
    <dgm:cxn modelId="{CB4DF36B-7B9E-4627-B762-50D6BCB922A7}" type="presParOf" srcId="{67848242-48E8-43D5-A308-9C184BF388D7}" destId="{EF89EC65-1A68-40BB-8229-52CE6E330FA0}" srcOrd="0" destOrd="0" presId="urn:microsoft.com/office/officeart/2011/layout/CircleProcess"/>
    <dgm:cxn modelId="{1654F9B4-1772-4D5D-81C8-A9BD179FAE14}" type="presParOf" srcId="{72A56E32-FC03-4DB3-B8BF-DC73A37FA801}" destId="{3D6F6547-655C-4356-904B-C0AEB17980D1}" srcOrd="4" destOrd="0" presId="urn:microsoft.com/office/officeart/2011/layout/CircleProcess"/>
    <dgm:cxn modelId="{BA1C254E-7E15-41F5-B5FB-CAF2974558F6}" type="presParOf" srcId="{3D6F6547-655C-4356-904B-C0AEB17980D1}" destId="{E3508F11-A05C-4F3C-9A5D-CEAD1A040C6A}" srcOrd="0" destOrd="0" presId="urn:microsoft.com/office/officeart/2011/layout/CircleProcess"/>
    <dgm:cxn modelId="{13530706-8D77-4B10-BC2A-43B57BAA40DB}" type="presParOf" srcId="{72A56E32-FC03-4DB3-B8BF-DC73A37FA801}" destId="{58750E48-867F-4547-8384-422A24815741}" srcOrd="5" destOrd="0" presId="urn:microsoft.com/office/officeart/2011/layout/CircleProcess"/>
    <dgm:cxn modelId="{2CC32243-ECBF-4B1B-A4DD-C0A54978BBE6}" type="presParOf" srcId="{72A56E32-FC03-4DB3-B8BF-DC73A37FA801}" destId="{88C6636F-A2BB-4F9D-8C6E-3496ABE300B6}" srcOrd="6" destOrd="0" presId="urn:microsoft.com/office/officeart/2011/layout/CircleProcess"/>
    <dgm:cxn modelId="{A3B62FB3-741C-41CC-9470-8FC25AC7386E}" type="presParOf" srcId="{88C6636F-A2BB-4F9D-8C6E-3496ABE300B6}" destId="{A28527E5-D411-41C8-9222-D0B2E149FCE9}" srcOrd="0" destOrd="0" presId="urn:microsoft.com/office/officeart/2011/layout/CircleProcess"/>
    <dgm:cxn modelId="{BE5CFFA0-0B5E-429E-B093-F31B17227638}" type="presParOf" srcId="{72A56E32-FC03-4DB3-B8BF-DC73A37FA801}" destId="{A764B7E6-E77F-47F4-B7D8-1B1CC6EF0AC4}" srcOrd="7" destOrd="0" presId="urn:microsoft.com/office/officeart/2011/layout/CircleProcess"/>
    <dgm:cxn modelId="{A01C16E3-84C2-44B5-88CC-FD0A7E5B3E77}" type="presParOf" srcId="{A764B7E6-E77F-47F4-B7D8-1B1CC6EF0AC4}" destId="{5EC613D3-33CE-4FB7-AA10-F53B12884E3B}" srcOrd="0" destOrd="0" presId="urn:microsoft.com/office/officeart/2011/layout/CircleProcess"/>
    <dgm:cxn modelId="{2C01F80A-D3A9-448C-B6DD-5C47F7786EB3}" type="presParOf" srcId="{72A56E32-FC03-4DB3-B8BF-DC73A37FA801}" destId="{47413D64-A0EA-49E4-8F1A-42461AA7F6E7}" srcOrd="8" destOrd="0" presId="urn:microsoft.com/office/officeart/2011/layout/CircleProcess"/>
    <dgm:cxn modelId="{5D689F54-F0CA-4551-86AC-87D57D679032}" type="presParOf" srcId="{72A56E32-FC03-4DB3-B8BF-DC73A37FA801}" destId="{0D5D3B67-3BAE-43C3-A73D-25FFD6C13103}" srcOrd="9" destOrd="0" presId="urn:microsoft.com/office/officeart/2011/layout/CircleProcess"/>
    <dgm:cxn modelId="{284A38F7-9C5E-4BAF-AC85-F636928F77E2}" type="presParOf" srcId="{0D5D3B67-3BAE-43C3-A73D-25FFD6C13103}" destId="{350A468C-18BF-4F10-9CD9-CBE2C25C2CA2}" srcOrd="0" destOrd="0" presId="urn:microsoft.com/office/officeart/2011/layout/CircleProcess"/>
    <dgm:cxn modelId="{276A3E29-92AB-4808-B4DD-3A2F99320929}" type="presParOf" srcId="{72A56E32-FC03-4DB3-B8BF-DC73A37FA801}" destId="{02C340C7-1FEC-4F88-822A-8AFBBD6FE6C1}" srcOrd="10" destOrd="0" presId="urn:microsoft.com/office/officeart/2011/layout/CircleProcess"/>
    <dgm:cxn modelId="{CC207021-05C3-4B61-9688-F14B631FB17A}" type="presParOf" srcId="{02C340C7-1FEC-4F88-822A-8AFBBD6FE6C1}" destId="{46555832-4031-493A-812B-B60249081251}" srcOrd="0" destOrd="0" presId="urn:microsoft.com/office/officeart/2011/layout/CircleProcess"/>
    <dgm:cxn modelId="{5463C2E1-43EA-4185-A621-0A554AB27C36}" type="presParOf" srcId="{72A56E32-FC03-4DB3-B8BF-DC73A37FA801}" destId="{D83F6BA7-BCCE-4B90-BB2C-B47DBCD14FBD}" srcOrd="11" destOrd="0" presId="urn:microsoft.com/office/officeart/2011/layout/CircleProcess"/>
  </dgm:cxnLst>
  <dgm:bg>
    <a:solidFill>
      <a:schemeClr val="tx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553B0FA-2BC5-4532-B6AF-5901259C817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93E1429-B40C-4912-BA27-2271A346A858}">
      <dgm:prSet/>
      <dgm:spPr>
        <a:solidFill>
          <a:schemeClr val="tx2"/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Initial Results With BDT-1 </a:t>
          </a:r>
        </a:p>
      </dgm:t>
    </dgm:pt>
    <dgm:pt modelId="{C765075C-27F3-4AF5-8F0B-7B3B7F36B430}" type="parTrans" cxnId="{A928D01F-7889-45A0-A435-8CDFDBB13B7F}">
      <dgm:prSet/>
      <dgm:spPr/>
      <dgm:t>
        <a:bodyPr/>
        <a:lstStyle/>
        <a:p>
          <a:endParaRPr lang="en-US"/>
        </a:p>
      </dgm:t>
    </dgm:pt>
    <dgm:pt modelId="{71E6C38F-453C-41B8-854D-AD45AD87A289}" type="sibTrans" cxnId="{A928D01F-7889-45A0-A435-8CDFDBB13B7F}">
      <dgm:prSet/>
      <dgm:spPr/>
      <dgm:t>
        <a:bodyPr/>
        <a:lstStyle/>
        <a:p>
          <a:endParaRPr lang="en-US"/>
        </a:p>
      </dgm:t>
    </dgm:pt>
    <dgm:pt modelId="{5BCFC496-D1B9-41A0-8990-07AA9CC579F0}" type="pres">
      <dgm:prSet presAssocID="{E553B0FA-2BC5-4532-B6AF-5901259C8171}" presName="Name0" presStyleCnt="0">
        <dgm:presLayoutVars>
          <dgm:dir/>
          <dgm:animLvl val="lvl"/>
          <dgm:resizeHandles val="exact"/>
        </dgm:presLayoutVars>
      </dgm:prSet>
      <dgm:spPr/>
    </dgm:pt>
    <dgm:pt modelId="{908B0FEB-78DE-4E42-B48D-0A83DB1973FD}" type="pres">
      <dgm:prSet presAssocID="{E93E1429-B40C-4912-BA27-2271A346A858}" presName="linNode" presStyleCnt="0"/>
      <dgm:spPr/>
    </dgm:pt>
    <dgm:pt modelId="{8031CBF6-24EB-4C7A-9710-E28457B7AA0D}" type="pres">
      <dgm:prSet presAssocID="{E93E1429-B40C-4912-BA27-2271A346A858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A928D01F-7889-45A0-A435-8CDFDBB13B7F}" srcId="{E553B0FA-2BC5-4532-B6AF-5901259C8171}" destId="{E93E1429-B40C-4912-BA27-2271A346A858}" srcOrd="0" destOrd="0" parTransId="{C765075C-27F3-4AF5-8F0B-7B3B7F36B430}" sibTransId="{71E6C38F-453C-41B8-854D-AD45AD87A289}"/>
    <dgm:cxn modelId="{4D4C5199-69DF-421F-A9EA-5587591649E7}" type="presOf" srcId="{E93E1429-B40C-4912-BA27-2271A346A858}" destId="{8031CBF6-24EB-4C7A-9710-E28457B7AA0D}" srcOrd="0" destOrd="0" presId="urn:microsoft.com/office/officeart/2005/8/layout/vList5"/>
    <dgm:cxn modelId="{ECFD28E5-0D49-4306-A412-84C96E7EBC9B}" type="presOf" srcId="{E553B0FA-2BC5-4532-B6AF-5901259C8171}" destId="{5BCFC496-D1B9-41A0-8990-07AA9CC579F0}" srcOrd="0" destOrd="0" presId="urn:microsoft.com/office/officeart/2005/8/layout/vList5"/>
    <dgm:cxn modelId="{670E7EE5-EAED-410C-83E7-7A0510858F45}" type="presParOf" srcId="{5BCFC496-D1B9-41A0-8990-07AA9CC579F0}" destId="{908B0FEB-78DE-4E42-B48D-0A83DB1973FD}" srcOrd="0" destOrd="0" presId="urn:microsoft.com/office/officeart/2005/8/layout/vList5"/>
    <dgm:cxn modelId="{FADC8879-2F82-4727-BDC9-77D245E8142D}" type="presParOf" srcId="{908B0FEB-78DE-4E42-B48D-0A83DB1973FD}" destId="{8031CBF6-24EB-4C7A-9710-E28457B7AA0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9AE359B-719D-4287-87B8-F06EAFBF3B72}" type="doc">
      <dgm:prSet loTypeId="urn:microsoft.com/office/officeart/2005/8/layout/arrow2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5264AF16-011E-4715-A805-E0F04F222CD4}">
      <dgm:prSet custT="1"/>
      <dgm:spPr/>
      <dgm:t>
        <a:bodyPr/>
        <a:lstStyle/>
        <a:p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Reviewing the DAOD_PHYSLITE (2015–2016) data format in preparation for analysis.</a:t>
          </a:r>
        </a:p>
      </dgm:t>
    </dgm:pt>
    <dgm:pt modelId="{D53238FB-002F-4675-B84B-F6F95B7B043B}" type="parTrans" cxnId="{C48945A2-FF2D-45DF-A351-70FEC37D378C}">
      <dgm:prSet/>
      <dgm:spPr/>
      <dgm:t>
        <a:bodyPr/>
        <a:lstStyle/>
        <a:p>
          <a:endParaRPr lang="en-US"/>
        </a:p>
      </dgm:t>
    </dgm:pt>
    <dgm:pt modelId="{AA259A32-2A2E-44DF-8373-F0A9DAA8F680}" type="sibTrans" cxnId="{C48945A2-FF2D-45DF-A351-70FEC37D378C}">
      <dgm:prSet/>
      <dgm:spPr/>
      <dgm:t>
        <a:bodyPr/>
        <a:lstStyle/>
        <a:p>
          <a:endParaRPr lang="en-US"/>
        </a:p>
      </dgm:t>
    </dgm:pt>
    <dgm:pt modelId="{822F5A54-7D8C-4D77-BF76-E8AA4FD9BB99}">
      <dgm:prSet custT="1"/>
      <dgm:spPr/>
      <dgm:t>
        <a:bodyPr/>
        <a:lstStyle/>
        <a:p>
          <a:r>
            <a:rPr lang="en-US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Reading more on the Article and Working on suggestions received by Maria for BDT training</a:t>
          </a:r>
        </a:p>
      </dgm:t>
    </dgm:pt>
    <dgm:pt modelId="{146ED64F-5E81-48C6-A550-F1A6813CBEFA}" type="parTrans" cxnId="{ABAE5F0C-72D9-4A15-BFAA-1BB9FAAF7BE3}">
      <dgm:prSet/>
      <dgm:spPr/>
      <dgm:t>
        <a:bodyPr/>
        <a:lstStyle/>
        <a:p>
          <a:endParaRPr lang="en-US"/>
        </a:p>
      </dgm:t>
    </dgm:pt>
    <dgm:pt modelId="{66D76E5B-9633-4011-B080-23579CBDDE94}" type="sibTrans" cxnId="{ABAE5F0C-72D9-4A15-BFAA-1BB9FAAF7BE3}">
      <dgm:prSet/>
      <dgm:spPr/>
      <dgm:t>
        <a:bodyPr/>
        <a:lstStyle/>
        <a:p>
          <a:endParaRPr lang="en-US"/>
        </a:p>
      </dgm:t>
    </dgm:pt>
    <dgm:pt modelId="{118647D9-6BFF-4341-8CDB-976459E16B24}" type="pres">
      <dgm:prSet presAssocID="{29AE359B-719D-4287-87B8-F06EAFBF3B72}" presName="arrowDiagram" presStyleCnt="0">
        <dgm:presLayoutVars>
          <dgm:chMax val="5"/>
          <dgm:dir/>
          <dgm:resizeHandles val="exact"/>
        </dgm:presLayoutVars>
      </dgm:prSet>
      <dgm:spPr/>
    </dgm:pt>
    <dgm:pt modelId="{9C3721E1-20B3-4EA8-987F-31CAD0750887}" type="pres">
      <dgm:prSet presAssocID="{29AE359B-719D-4287-87B8-F06EAFBF3B72}" presName="arrow" presStyleLbl="bgShp" presStyleIdx="0" presStyleCnt="1"/>
      <dgm:spPr>
        <a:ln>
          <a:solidFill>
            <a:schemeClr val="tx1"/>
          </a:solidFill>
        </a:ln>
      </dgm:spPr>
    </dgm:pt>
    <dgm:pt modelId="{66C11F60-ED28-4695-BE34-2FF3CEDC4A47}" type="pres">
      <dgm:prSet presAssocID="{29AE359B-719D-4287-87B8-F06EAFBF3B72}" presName="arrowDiagram2" presStyleCnt="0"/>
      <dgm:spPr/>
    </dgm:pt>
    <dgm:pt modelId="{442EF827-0446-4905-B707-87108402FE43}" type="pres">
      <dgm:prSet presAssocID="{5264AF16-011E-4715-A805-E0F04F222CD4}" presName="bullet2a" presStyleLbl="node1" presStyleIdx="0" presStyleCnt="2"/>
      <dgm:spPr/>
    </dgm:pt>
    <dgm:pt modelId="{8F8C0C5D-FC9C-4CA4-8D63-87664DE08760}" type="pres">
      <dgm:prSet presAssocID="{5264AF16-011E-4715-A805-E0F04F222CD4}" presName="textBox2a" presStyleLbl="revTx" presStyleIdx="0" presStyleCnt="2">
        <dgm:presLayoutVars>
          <dgm:bulletEnabled val="1"/>
        </dgm:presLayoutVars>
      </dgm:prSet>
      <dgm:spPr/>
    </dgm:pt>
    <dgm:pt modelId="{0B0DDBD0-6DA0-47DB-BEEE-41EEB46F2633}" type="pres">
      <dgm:prSet presAssocID="{822F5A54-7D8C-4D77-BF76-E8AA4FD9BB99}" presName="bullet2b" presStyleLbl="node1" presStyleIdx="1" presStyleCnt="2"/>
      <dgm:spPr/>
    </dgm:pt>
    <dgm:pt modelId="{A58071DE-4974-4366-A94A-6F07BE8E3CF7}" type="pres">
      <dgm:prSet presAssocID="{822F5A54-7D8C-4D77-BF76-E8AA4FD9BB99}" presName="textBox2b" presStyleLbl="revTx" presStyleIdx="1" presStyleCnt="2">
        <dgm:presLayoutVars>
          <dgm:bulletEnabled val="1"/>
        </dgm:presLayoutVars>
      </dgm:prSet>
      <dgm:spPr/>
    </dgm:pt>
  </dgm:ptLst>
  <dgm:cxnLst>
    <dgm:cxn modelId="{ABAE5F0C-72D9-4A15-BFAA-1BB9FAAF7BE3}" srcId="{29AE359B-719D-4287-87B8-F06EAFBF3B72}" destId="{822F5A54-7D8C-4D77-BF76-E8AA4FD9BB99}" srcOrd="1" destOrd="0" parTransId="{146ED64F-5E81-48C6-A550-F1A6813CBEFA}" sibTransId="{66D76E5B-9633-4011-B080-23579CBDDE94}"/>
    <dgm:cxn modelId="{3941BF53-6B9B-4F3B-B2B4-58AE65E946F5}" type="presOf" srcId="{5264AF16-011E-4715-A805-E0F04F222CD4}" destId="{8F8C0C5D-FC9C-4CA4-8D63-87664DE08760}" srcOrd="0" destOrd="0" presId="urn:microsoft.com/office/officeart/2005/8/layout/arrow2"/>
    <dgm:cxn modelId="{187CF39F-85A4-47B5-A662-8C78E131CDBD}" type="presOf" srcId="{822F5A54-7D8C-4D77-BF76-E8AA4FD9BB99}" destId="{A58071DE-4974-4366-A94A-6F07BE8E3CF7}" srcOrd="0" destOrd="0" presId="urn:microsoft.com/office/officeart/2005/8/layout/arrow2"/>
    <dgm:cxn modelId="{C48945A2-FF2D-45DF-A351-70FEC37D378C}" srcId="{29AE359B-719D-4287-87B8-F06EAFBF3B72}" destId="{5264AF16-011E-4715-A805-E0F04F222CD4}" srcOrd="0" destOrd="0" parTransId="{D53238FB-002F-4675-B84B-F6F95B7B043B}" sibTransId="{AA259A32-2A2E-44DF-8373-F0A9DAA8F680}"/>
    <dgm:cxn modelId="{63ADB4B5-F456-44A3-8308-CABC4A6194AC}" type="presOf" srcId="{29AE359B-719D-4287-87B8-F06EAFBF3B72}" destId="{118647D9-6BFF-4341-8CDB-976459E16B24}" srcOrd="0" destOrd="0" presId="urn:microsoft.com/office/officeart/2005/8/layout/arrow2"/>
    <dgm:cxn modelId="{FF480D8C-D670-48C7-8280-A01368B8511C}" type="presParOf" srcId="{118647D9-6BFF-4341-8CDB-976459E16B24}" destId="{9C3721E1-20B3-4EA8-987F-31CAD0750887}" srcOrd="0" destOrd="0" presId="urn:microsoft.com/office/officeart/2005/8/layout/arrow2"/>
    <dgm:cxn modelId="{C6C04539-37E0-435F-809B-2CE78AF72B9F}" type="presParOf" srcId="{118647D9-6BFF-4341-8CDB-976459E16B24}" destId="{66C11F60-ED28-4695-BE34-2FF3CEDC4A47}" srcOrd="1" destOrd="0" presId="urn:microsoft.com/office/officeart/2005/8/layout/arrow2"/>
    <dgm:cxn modelId="{493C35FB-1792-45BF-92C4-E93DEB31B546}" type="presParOf" srcId="{66C11F60-ED28-4695-BE34-2FF3CEDC4A47}" destId="{442EF827-0446-4905-B707-87108402FE43}" srcOrd="0" destOrd="0" presId="urn:microsoft.com/office/officeart/2005/8/layout/arrow2"/>
    <dgm:cxn modelId="{60AC1316-823A-4191-856E-FBA5C652E6B2}" type="presParOf" srcId="{66C11F60-ED28-4695-BE34-2FF3CEDC4A47}" destId="{8F8C0C5D-FC9C-4CA4-8D63-87664DE08760}" srcOrd="1" destOrd="0" presId="urn:microsoft.com/office/officeart/2005/8/layout/arrow2"/>
    <dgm:cxn modelId="{12770F8A-C6EA-4FC8-ACB7-79AD0ED7050B}" type="presParOf" srcId="{66C11F60-ED28-4695-BE34-2FF3CEDC4A47}" destId="{0B0DDBD0-6DA0-47DB-BEEE-41EEB46F2633}" srcOrd="2" destOrd="0" presId="urn:microsoft.com/office/officeart/2005/8/layout/arrow2"/>
    <dgm:cxn modelId="{65ACD640-9A1B-4390-A75D-537293E2213E}" type="presParOf" srcId="{66C11F60-ED28-4695-BE34-2FF3CEDC4A47}" destId="{A58071DE-4974-4366-A94A-6F07BE8E3CF7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9EBBD4-6E50-419C-89C6-5E3F36473BD4}">
      <dsp:nvSpPr>
        <dsp:cNvPr id="0" name=""/>
        <dsp:cNvSpPr/>
      </dsp:nvSpPr>
      <dsp:spPr>
        <a:xfrm>
          <a:off x="769849" y="886768"/>
          <a:ext cx="5313073" cy="4742427"/>
        </a:xfrm>
        <a:prstGeom prst="frame">
          <a:avLst>
            <a:gd name="adj1" fmla="val 5450"/>
          </a:avLst>
        </a:prstGeom>
        <a:solidFill>
          <a:schemeClr val="accent6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9516BF-7672-4464-8E53-1B82181E4D67}">
      <dsp:nvSpPr>
        <dsp:cNvPr id="0" name=""/>
        <dsp:cNvSpPr/>
      </dsp:nvSpPr>
      <dsp:spPr>
        <a:xfrm>
          <a:off x="648367" y="594380"/>
          <a:ext cx="4729861" cy="38300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1000" b="-2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89203B-8C2D-47B5-8BCD-9DBB3FC39AC4}">
      <dsp:nvSpPr>
        <dsp:cNvPr id="0" name=""/>
        <dsp:cNvSpPr/>
      </dsp:nvSpPr>
      <dsp:spPr>
        <a:xfrm>
          <a:off x="146627" y="4496105"/>
          <a:ext cx="5974264" cy="1181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7680" tIns="182880" rIns="4876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Neda Firoz</a:t>
          </a:r>
        </a:p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Junior Research Fellow </a:t>
          </a:r>
        </a:p>
      </dsp:txBody>
      <dsp:txXfrm>
        <a:off x="146627" y="4496105"/>
        <a:ext cx="5974264" cy="1181008"/>
      </dsp:txXfrm>
    </dsp:sp>
    <dsp:sp modelId="{B9658019-E584-4BBE-8E42-006B7141D325}">
      <dsp:nvSpPr>
        <dsp:cNvPr id="0" name=""/>
        <dsp:cNvSpPr/>
      </dsp:nvSpPr>
      <dsp:spPr>
        <a:xfrm>
          <a:off x="7299229" y="709522"/>
          <a:ext cx="3274617" cy="5096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9D17F9-B2BD-49EB-B61A-F00996696543}">
      <dsp:nvSpPr>
        <dsp:cNvPr id="0" name=""/>
        <dsp:cNvSpPr/>
      </dsp:nvSpPr>
      <dsp:spPr>
        <a:xfrm>
          <a:off x="8479682" y="962302"/>
          <a:ext cx="2523064" cy="25231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ADA26A-8034-4554-9290-85533AB83728}">
      <dsp:nvSpPr>
        <dsp:cNvPr id="0" name=""/>
        <dsp:cNvSpPr/>
      </dsp:nvSpPr>
      <dsp:spPr>
        <a:xfrm>
          <a:off x="8564072" y="1046423"/>
          <a:ext cx="2355365" cy="2354951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Ran one BDT but with not so satisfactory results and just for getting used to the platform</a:t>
          </a:r>
        </a:p>
      </dsp:txBody>
      <dsp:txXfrm>
        <a:off x="8900553" y="1382908"/>
        <a:ext cx="1682403" cy="1681981"/>
      </dsp:txXfrm>
    </dsp:sp>
    <dsp:sp modelId="{EF89EC65-1A68-40BB-8229-52CE6E330FA0}">
      <dsp:nvSpPr>
        <dsp:cNvPr id="0" name=""/>
        <dsp:cNvSpPr/>
      </dsp:nvSpPr>
      <dsp:spPr>
        <a:xfrm rot="2700000">
          <a:off x="5861386" y="962125"/>
          <a:ext cx="2523105" cy="2523105"/>
        </a:xfrm>
        <a:prstGeom prst="teardrop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508F11-A05C-4F3C-9A5D-CEAD1A040C6A}">
      <dsp:nvSpPr>
        <dsp:cNvPr id="0" name=""/>
        <dsp:cNvSpPr/>
      </dsp:nvSpPr>
      <dsp:spPr>
        <a:xfrm>
          <a:off x="5956617" y="1046423"/>
          <a:ext cx="2355365" cy="2354951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Explored ROOT basics via the </a:t>
          </a:r>
          <a:r>
            <a:rPr lang="en-US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Twiki</a:t>
          </a: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“Quick Start” guide; </a:t>
          </a:r>
        </a:p>
      </dsp:txBody>
      <dsp:txXfrm>
        <a:off x="6293098" y="1382908"/>
        <a:ext cx="1682403" cy="1681981"/>
      </dsp:txXfrm>
    </dsp:sp>
    <dsp:sp modelId="{A28527E5-D411-41C8-9222-D0B2E149FCE9}">
      <dsp:nvSpPr>
        <dsp:cNvPr id="0" name=""/>
        <dsp:cNvSpPr/>
      </dsp:nvSpPr>
      <dsp:spPr>
        <a:xfrm rot="2700000">
          <a:off x="3264750" y="962125"/>
          <a:ext cx="2523105" cy="2523105"/>
        </a:xfrm>
        <a:prstGeom prst="teardrop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C613D3-33CE-4FB7-AA10-F53B12884E3B}">
      <dsp:nvSpPr>
        <dsp:cNvPr id="0" name=""/>
        <dsp:cNvSpPr/>
      </dsp:nvSpPr>
      <dsp:spPr>
        <a:xfrm>
          <a:off x="3349162" y="1046423"/>
          <a:ext cx="2355365" cy="2354951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Consulted with Maria Didenko to troubleshoot installation and access issues.</a:t>
          </a:r>
        </a:p>
      </dsp:txBody>
      <dsp:txXfrm>
        <a:off x="3685642" y="1382908"/>
        <a:ext cx="1682403" cy="1681981"/>
      </dsp:txXfrm>
    </dsp:sp>
    <dsp:sp modelId="{3F4E1AB8-6534-4DE8-B37A-F48BA7DEF17F}">
      <dsp:nvSpPr>
        <dsp:cNvPr id="0" name=""/>
        <dsp:cNvSpPr/>
      </dsp:nvSpPr>
      <dsp:spPr>
        <a:xfrm rot="2700000">
          <a:off x="657295" y="962125"/>
          <a:ext cx="2523105" cy="2523105"/>
        </a:xfrm>
        <a:prstGeom prst="teardrop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B264E-D078-4033-AAB4-3E7ED5D13EF4}">
      <dsp:nvSpPr>
        <dsp:cNvPr id="0" name=""/>
        <dsp:cNvSpPr/>
      </dsp:nvSpPr>
      <dsp:spPr>
        <a:xfrm>
          <a:off x="741706" y="1046423"/>
          <a:ext cx="2355365" cy="2354951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Introduced myself to the lab and familiarized myself with the </a:t>
          </a:r>
          <a:r>
            <a:rPr lang="en-US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Twiki</a:t>
          </a: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platform guidelines.</a:t>
          </a:r>
        </a:p>
      </dsp:txBody>
      <dsp:txXfrm>
        <a:off x="1078187" y="1382908"/>
        <a:ext cx="1682403" cy="16819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9D17F9-B2BD-49EB-B61A-F00996696543}">
      <dsp:nvSpPr>
        <dsp:cNvPr id="0" name=""/>
        <dsp:cNvSpPr/>
      </dsp:nvSpPr>
      <dsp:spPr>
        <a:xfrm>
          <a:off x="8479682" y="962302"/>
          <a:ext cx="2523064" cy="25231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ADA26A-8034-4554-9290-85533AB83728}">
      <dsp:nvSpPr>
        <dsp:cNvPr id="0" name=""/>
        <dsp:cNvSpPr/>
      </dsp:nvSpPr>
      <dsp:spPr>
        <a:xfrm>
          <a:off x="8564072" y="1046423"/>
          <a:ext cx="2355365" cy="2354951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Ran one BDT but with not so satisfactory results and just for getting used to the platform</a:t>
          </a:r>
        </a:p>
      </dsp:txBody>
      <dsp:txXfrm>
        <a:off x="8900553" y="1382908"/>
        <a:ext cx="1682403" cy="1681981"/>
      </dsp:txXfrm>
    </dsp:sp>
    <dsp:sp modelId="{EF89EC65-1A68-40BB-8229-52CE6E330FA0}">
      <dsp:nvSpPr>
        <dsp:cNvPr id="0" name=""/>
        <dsp:cNvSpPr/>
      </dsp:nvSpPr>
      <dsp:spPr>
        <a:xfrm rot="2700000">
          <a:off x="5861386" y="962125"/>
          <a:ext cx="2523105" cy="2523105"/>
        </a:xfrm>
        <a:prstGeom prst="teardrop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508F11-A05C-4F3C-9A5D-CEAD1A040C6A}">
      <dsp:nvSpPr>
        <dsp:cNvPr id="0" name=""/>
        <dsp:cNvSpPr/>
      </dsp:nvSpPr>
      <dsp:spPr>
        <a:xfrm>
          <a:off x="5956617" y="1046423"/>
          <a:ext cx="2355365" cy="2354951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Explored ROOT basics via the </a:t>
          </a:r>
          <a:r>
            <a:rPr lang="en-US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Twiki</a:t>
          </a: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“Quick Start” guide; </a:t>
          </a:r>
        </a:p>
      </dsp:txBody>
      <dsp:txXfrm>
        <a:off x="6293098" y="1382908"/>
        <a:ext cx="1682403" cy="1681981"/>
      </dsp:txXfrm>
    </dsp:sp>
    <dsp:sp modelId="{A28527E5-D411-41C8-9222-D0B2E149FCE9}">
      <dsp:nvSpPr>
        <dsp:cNvPr id="0" name=""/>
        <dsp:cNvSpPr/>
      </dsp:nvSpPr>
      <dsp:spPr>
        <a:xfrm rot="2700000">
          <a:off x="3264750" y="962125"/>
          <a:ext cx="2523105" cy="2523105"/>
        </a:xfrm>
        <a:prstGeom prst="teardrop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C613D3-33CE-4FB7-AA10-F53B12884E3B}">
      <dsp:nvSpPr>
        <dsp:cNvPr id="0" name=""/>
        <dsp:cNvSpPr/>
      </dsp:nvSpPr>
      <dsp:spPr>
        <a:xfrm>
          <a:off x="3349162" y="1046423"/>
          <a:ext cx="2355365" cy="2354951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Consulted with Maria Didenko to troubleshoot installation and access issues.</a:t>
          </a:r>
        </a:p>
      </dsp:txBody>
      <dsp:txXfrm>
        <a:off x="3685642" y="1382908"/>
        <a:ext cx="1682403" cy="1681981"/>
      </dsp:txXfrm>
    </dsp:sp>
    <dsp:sp modelId="{3F4E1AB8-6534-4DE8-B37A-F48BA7DEF17F}">
      <dsp:nvSpPr>
        <dsp:cNvPr id="0" name=""/>
        <dsp:cNvSpPr/>
      </dsp:nvSpPr>
      <dsp:spPr>
        <a:xfrm rot="2700000">
          <a:off x="657295" y="962125"/>
          <a:ext cx="2523105" cy="2523105"/>
        </a:xfrm>
        <a:prstGeom prst="teardrop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B264E-D078-4033-AAB4-3E7ED5D13EF4}">
      <dsp:nvSpPr>
        <dsp:cNvPr id="0" name=""/>
        <dsp:cNvSpPr/>
      </dsp:nvSpPr>
      <dsp:spPr>
        <a:xfrm>
          <a:off x="741706" y="1046423"/>
          <a:ext cx="2355365" cy="2354951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Introduced myself to the lab and familiarized myself with the </a:t>
          </a:r>
          <a:r>
            <a:rPr lang="en-US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Twiki</a:t>
          </a: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platform guidelines.</a:t>
          </a:r>
        </a:p>
      </dsp:txBody>
      <dsp:txXfrm>
        <a:off x="1078187" y="1382908"/>
        <a:ext cx="1682403" cy="16819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242DF6-50AE-4F75-AFD7-C45E76819114}">
      <dsp:nvSpPr>
        <dsp:cNvPr id="0" name=""/>
        <dsp:cNvSpPr/>
      </dsp:nvSpPr>
      <dsp:spPr>
        <a:xfrm>
          <a:off x="8479682" y="962302"/>
          <a:ext cx="2523064" cy="25231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BE71C8-26D9-4342-914F-E3809D974A69}">
      <dsp:nvSpPr>
        <dsp:cNvPr id="0" name=""/>
        <dsp:cNvSpPr/>
      </dsp:nvSpPr>
      <dsp:spPr>
        <a:xfrm>
          <a:off x="8564072" y="1046423"/>
          <a:ext cx="2355365" cy="2354951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Have to discuss with Dimitry about the errors and how to trouble shoot the errors</a:t>
          </a:r>
          <a:endParaRPr lang="en-US" sz="2000" kern="1200" dirty="0"/>
        </a:p>
      </dsp:txBody>
      <dsp:txXfrm>
        <a:off x="8900553" y="1382908"/>
        <a:ext cx="1682403" cy="1681981"/>
      </dsp:txXfrm>
    </dsp:sp>
    <dsp:sp modelId="{EF89EC65-1A68-40BB-8229-52CE6E330FA0}">
      <dsp:nvSpPr>
        <dsp:cNvPr id="0" name=""/>
        <dsp:cNvSpPr/>
      </dsp:nvSpPr>
      <dsp:spPr>
        <a:xfrm rot="2700000">
          <a:off x="5861386" y="962125"/>
          <a:ext cx="2523105" cy="2523105"/>
        </a:xfrm>
        <a:prstGeom prst="teardrop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508F11-A05C-4F3C-9A5D-CEAD1A040C6A}">
      <dsp:nvSpPr>
        <dsp:cNvPr id="0" name=""/>
        <dsp:cNvSpPr/>
      </dsp:nvSpPr>
      <dsp:spPr>
        <a:xfrm>
          <a:off x="5956617" y="1046423"/>
          <a:ext cx="2355365" cy="2354951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Reading on data format because of some confusions </a:t>
          </a:r>
        </a:p>
      </dsp:txBody>
      <dsp:txXfrm>
        <a:off x="6293098" y="1382908"/>
        <a:ext cx="1682403" cy="1681981"/>
      </dsp:txXfrm>
    </dsp:sp>
    <dsp:sp modelId="{A28527E5-D411-41C8-9222-D0B2E149FCE9}">
      <dsp:nvSpPr>
        <dsp:cNvPr id="0" name=""/>
        <dsp:cNvSpPr/>
      </dsp:nvSpPr>
      <dsp:spPr>
        <a:xfrm rot="2700000">
          <a:off x="3264750" y="962125"/>
          <a:ext cx="2523105" cy="2523105"/>
        </a:xfrm>
        <a:prstGeom prst="teardrop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C613D3-33CE-4FB7-AA10-F53B12884E3B}">
      <dsp:nvSpPr>
        <dsp:cNvPr id="0" name=""/>
        <dsp:cNvSpPr/>
      </dsp:nvSpPr>
      <dsp:spPr>
        <a:xfrm>
          <a:off x="3349162" y="1046423"/>
          <a:ext cx="2355365" cy="2354951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Did not succeed in the running of condor </a:t>
          </a:r>
        </a:p>
      </dsp:txBody>
      <dsp:txXfrm>
        <a:off x="3685642" y="1382908"/>
        <a:ext cx="1682403" cy="1681981"/>
      </dsp:txXfrm>
    </dsp:sp>
    <dsp:sp modelId="{350A468C-18BF-4F10-9CD9-CBE2C25C2CA2}">
      <dsp:nvSpPr>
        <dsp:cNvPr id="0" name=""/>
        <dsp:cNvSpPr/>
      </dsp:nvSpPr>
      <dsp:spPr>
        <a:xfrm rot="2700000">
          <a:off x="657295" y="962125"/>
          <a:ext cx="2523105" cy="2523105"/>
        </a:xfrm>
        <a:prstGeom prst="teardrop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555832-4031-493A-812B-B60249081251}">
      <dsp:nvSpPr>
        <dsp:cNvPr id="0" name=""/>
        <dsp:cNvSpPr/>
      </dsp:nvSpPr>
      <dsp:spPr>
        <a:xfrm>
          <a:off x="741706" y="1046423"/>
          <a:ext cx="2355365" cy="2354951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Today I was trying to run the BDT on Condor after the discussion on data on Monday and </a:t>
          </a:r>
          <a:r>
            <a:rPr lang="en-US" sz="19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NTuples</a:t>
          </a:r>
          <a:r>
            <a:rPr lang="en-US" sz="1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format with Maria</a:t>
          </a:r>
        </a:p>
      </dsp:txBody>
      <dsp:txXfrm>
        <a:off x="1078187" y="1382908"/>
        <a:ext cx="1682403" cy="16819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242DF6-50AE-4F75-AFD7-C45E76819114}">
      <dsp:nvSpPr>
        <dsp:cNvPr id="0" name=""/>
        <dsp:cNvSpPr/>
      </dsp:nvSpPr>
      <dsp:spPr>
        <a:xfrm>
          <a:off x="8479682" y="962302"/>
          <a:ext cx="2523064" cy="25231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BE71C8-26D9-4342-914F-E3809D974A69}">
      <dsp:nvSpPr>
        <dsp:cNvPr id="0" name=""/>
        <dsp:cNvSpPr/>
      </dsp:nvSpPr>
      <dsp:spPr>
        <a:xfrm>
          <a:off x="8564072" y="1046423"/>
          <a:ext cx="2355365" cy="2354951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Have to discuss with Dimitry about the errors and how to trouble shoot the errors</a:t>
          </a:r>
          <a:endParaRPr lang="en-US" sz="2000" kern="1200" dirty="0"/>
        </a:p>
      </dsp:txBody>
      <dsp:txXfrm>
        <a:off x="8900553" y="1382908"/>
        <a:ext cx="1682403" cy="1681981"/>
      </dsp:txXfrm>
    </dsp:sp>
    <dsp:sp modelId="{EF89EC65-1A68-40BB-8229-52CE6E330FA0}">
      <dsp:nvSpPr>
        <dsp:cNvPr id="0" name=""/>
        <dsp:cNvSpPr/>
      </dsp:nvSpPr>
      <dsp:spPr>
        <a:xfrm rot="2700000">
          <a:off x="5861386" y="962125"/>
          <a:ext cx="2523105" cy="2523105"/>
        </a:xfrm>
        <a:prstGeom prst="teardrop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508F11-A05C-4F3C-9A5D-CEAD1A040C6A}">
      <dsp:nvSpPr>
        <dsp:cNvPr id="0" name=""/>
        <dsp:cNvSpPr/>
      </dsp:nvSpPr>
      <dsp:spPr>
        <a:xfrm>
          <a:off x="5956617" y="1046423"/>
          <a:ext cx="2355365" cy="2354951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Reading on data format because of some confusions </a:t>
          </a:r>
        </a:p>
      </dsp:txBody>
      <dsp:txXfrm>
        <a:off x="6293098" y="1382908"/>
        <a:ext cx="1682403" cy="1681981"/>
      </dsp:txXfrm>
    </dsp:sp>
    <dsp:sp modelId="{A28527E5-D411-41C8-9222-D0B2E149FCE9}">
      <dsp:nvSpPr>
        <dsp:cNvPr id="0" name=""/>
        <dsp:cNvSpPr/>
      </dsp:nvSpPr>
      <dsp:spPr>
        <a:xfrm rot="2700000">
          <a:off x="3264750" y="962125"/>
          <a:ext cx="2523105" cy="2523105"/>
        </a:xfrm>
        <a:prstGeom prst="teardrop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C613D3-33CE-4FB7-AA10-F53B12884E3B}">
      <dsp:nvSpPr>
        <dsp:cNvPr id="0" name=""/>
        <dsp:cNvSpPr/>
      </dsp:nvSpPr>
      <dsp:spPr>
        <a:xfrm>
          <a:off x="3349162" y="1046423"/>
          <a:ext cx="2355365" cy="2354951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Did not succeed in the running of condor </a:t>
          </a:r>
        </a:p>
      </dsp:txBody>
      <dsp:txXfrm>
        <a:off x="3685642" y="1382908"/>
        <a:ext cx="1682403" cy="1681981"/>
      </dsp:txXfrm>
    </dsp:sp>
    <dsp:sp modelId="{350A468C-18BF-4F10-9CD9-CBE2C25C2CA2}">
      <dsp:nvSpPr>
        <dsp:cNvPr id="0" name=""/>
        <dsp:cNvSpPr/>
      </dsp:nvSpPr>
      <dsp:spPr>
        <a:xfrm rot="2700000">
          <a:off x="657295" y="962125"/>
          <a:ext cx="2523105" cy="2523105"/>
        </a:xfrm>
        <a:prstGeom prst="teardrop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555832-4031-493A-812B-B60249081251}">
      <dsp:nvSpPr>
        <dsp:cNvPr id="0" name=""/>
        <dsp:cNvSpPr/>
      </dsp:nvSpPr>
      <dsp:spPr>
        <a:xfrm>
          <a:off x="741706" y="1046423"/>
          <a:ext cx="2355365" cy="2354951"/>
        </a:xfrm>
        <a:prstGeom prst="ellipse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Today I was trying to run the BDT on Condor after the discussion on data on Monday and </a:t>
          </a:r>
          <a:r>
            <a:rPr lang="en-US" sz="19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NTuples</a:t>
          </a:r>
          <a:r>
            <a:rPr lang="en-US" sz="1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format with Maria</a:t>
          </a:r>
        </a:p>
      </dsp:txBody>
      <dsp:txXfrm>
        <a:off x="1078187" y="1382908"/>
        <a:ext cx="1682403" cy="16819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1CBF6-24EB-4C7A-9710-E28457B7AA0D}">
      <dsp:nvSpPr>
        <dsp:cNvPr id="0" name=""/>
        <dsp:cNvSpPr/>
      </dsp:nvSpPr>
      <dsp:spPr>
        <a:xfrm>
          <a:off x="3364992" y="0"/>
          <a:ext cx="3785616" cy="1325563"/>
        </a:xfrm>
        <a:prstGeom prst="round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Initial Results With BDT-1 </a:t>
          </a:r>
        </a:p>
      </dsp:txBody>
      <dsp:txXfrm>
        <a:off x="3429701" y="64709"/>
        <a:ext cx="3656198" cy="119614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3721E1-20B3-4EA8-987F-31CAD0750887}">
      <dsp:nvSpPr>
        <dsp:cNvPr id="0" name=""/>
        <dsp:cNvSpPr/>
      </dsp:nvSpPr>
      <dsp:spPr>
        <a:xfrm>
          <a:off x="2047362" y="0"/>
          <a:ext cx="7697840" cy="481115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2EF827-0446-4905-B707-87108402FE43}">
      <dsp:nvSpPr>
        <dsp:cNvPr id="0" name=""/>
        <dsp:cNvSpPr/>
      </dsp:nvSpPr>
      <dsp:spPr>
        <a:xfrm>
          <a:off x="3837110" y="2622076"/>
          <a:ext cx="269424" cy="2694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8C0C5D-FC9C-4CA4-8D63-87664DE08760}">
      <dsp:nvSpPr>
        <dsp:cNvPr id="0" name=""/>
        <dsp:cNvSpPr/>
      </dsp:nvSpPr>
      <dsp:spPr>
        <a:xfrm>
          <a:off x="3971822" y="2756788"/>
          <a:ext cx="2501798" cy="2054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762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Reviewing the DAOD_PHYSLITE (2015–2016) data format in preparation for analysis.</a:t>
          </a:r>
        </a:p>
      </dsp:txBody>
      <dsp:txXfrm>
        <a:off x="3971822" y="2756788"/>
        <a:ext cx="2501798" cy="2054361"/>
      </dsp:txXfrm>
    </dsp:sp>
    <dsp:sp modelId="{0B0DDBD0-6DA0-47DB-BEEE-41EEB46F2633}">
      <dsp:nvSpPr>
        <dsp:cNvPr id="0" name=""/>
        <dsp:cNvSpPr/>
      </dsp:nvSpPr>
      <dsp:spPr>
        <a:xfrm>
          <a:off x="6319663" y="1395233"/>
          <a:ext cx="461870" cy="4618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8071DE-4974-4366-A94A-6F07BE8E3CF7}">
      <dsp:nvSpPr>
        <dsp:cNvPr id="0" name=""/>
        <dsp:cNvSpPr/>
      </dsp:nvSpPr>
      <dsp:spPr>
        <a:xfrm>
          <a:off x="6550598" y="1626168"/>
          <a:ext cx="2501798" cy="31849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736" tIns="0" rIns="0" bIns="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Reading more on the Article and Working on suggestions received by Maria for BDT training</a:t>
          </a:r>
        </a:p>
      </dsp:txBody>
      <dsp:txXfrm>
        <a:off x="6550598" y="1626168"/>
        <a:ext cx="2501798" cy="31849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napshotPictureList">
  <dgm:title val=""/>
  <dgm:desc val=""/>
  <dgm:catLst>
    <dgm:cat type="picture" pri="3000"/>
    <dgm:cat type="pictureconvert" pri="3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snake">
      <dgm:param type="grDir" val="tL"/>
      <dgm:param type="flowDir" val="col"/>
    </dgm:alg>
    <dgm:shape xmlns:r="http://schemas.openxmlformats.org/officeDocument/2006/relationships" r:blip="">
      <dgm:adjLst/>
    </dgm:shape>
    <dgm:constrLst>
      <dgm:constr type="primFontSz" for="des" forName="ChildText" refType="primFontSz" refFor="des" refForName="ParentText" op="lte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2.0273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ParentAccentShape" refType="w" fact="0.0238"/>
              <dgm:constr type="t" for="ch" forName="ParentAccentShape" refType="h" fact="0.107"/>
              <dgm:constr type="w" for="ch" forName="ParentAccentShape" refType="w" fact="0.619"/>
              <dgm:constr type="h" for="ch" forName="ParentAccentShape" refType="h" fact="0.893"/>
              <dgm:constr type="l" for="ch" forName="ParentText" refType="w" fact="0.048"/>
              <dgm:constr type="t" for="ch" forName="ParentText" refType="h" fact="0.845"/>
              <dgm:constr type="w" for="ch" forName="ParentText" refType="w" fact="0.571"/>
              <dgm:constr type="h" for="ch" forName="ParentText" refType="h" fact="0.106"/>
              <dgm:constr type="l" for="ch" forName="ChildText" refType="w" fact="0.668"/>
              <dgm:constr type="t" for="ch" forName="ChildText" refType="h" fact="0.107"/>
              <dgm:constr type="w" for="ch" forName="ChildText" refType="w" fact="0.283"/>
              <dgm:constr type="h" for="ch" forName="ChildText" refType="h" fact="0.893"/>
              <dgm:constr type="l" for="ch" forName="ChildAccentShape" refType="w" fact="0.9762"/>
              <dgm:constr type="t" for="ch" forName="ChildAccentShape" refType="h" fact="0.107"/>
              <dgm:constr type="w" for="ch" forName="ChildAccentShape" refType="w" fact="0.0238"/>
              <dgm:constr type="h" for="ch" forName="ChildAccentShape" refType="h" fact="0.893"/>
              <dgm:constr type="l" for="ch" forName="Image" refType="w" fact="0"/>
              <dgm:constr type="t" for="ch" forName="Image" refType="h" fact="0"/>
              <dgm:constr type="w" for="ch" forName="Image" refType="w" fact="0.5952"/>
              <dgm:constr type="h" for="ch" forName="Image" refType="h" fact="0.8447"/>
            </dgm:constrLst>
          </dgm:if>
          <dgm:else name="Name3">
            <dgm:constrLst>
              <dgm:constr type="l" for="ch" forName="ParentAccentShape" refType="w" fact="0.3572"/>
              <dgm:constr type="t" for="ch" forName="ParentAccentShape" refType="h" fact="0.107"/>
              <dgm:constr type="w" for="ch" forName="ParentAccentShape" refType="w" fact="0.619"/>
              <dgm:constr type="h" for="ch" forName="ParentAccentShape" refType="h" fact="0.893"/>
              <dgm:constr type="l" for="ch" forName="ParentText" refType="w" fact="0.381"/>
              <dgm:constr type="t" for="ch" forName="ParentText" refType="h" fact="0.845"/>
              <dgm:constr type="w" for="ch" forName="ParentText" refType="w" fact="0.571"/>
              <dgm:constr type="h" for="ch" forName="ParentText" refType="h" fact="0.106"/>
              <dgm:constr type="l" for="ch" forName="ChildText" refType="w" fact="0.049"/>
              <dgm:constr type="t" for="ch" forName="ChildText" refType="h" fact="0.107"/>
              <dgm:constr type="w" for="ch" forName="ChildText" refType="w" fact="0.283"/>
              <dgm:constr type="h" for="ch" forName="ChildText" refType="h" fact="0.893"/>
              <dgm:constr type="l" for="ch" forName="ChildAccentShape" refType="w" fact="0"/>
              <dgm:constr type="t" for="ch" forName="ChildAccentShape" refType="h" fact="0.107"/>
              <dgm:constr type="w" for="ch" forName="ChildAccentShape" refType="w" fact="0.0238"/>
              <dgm:constr type="h" for="ch" forName="ChildAccentShape" refType="h" fact="0.893"/>
              <dgm:constr type="l" for="ch" forName="Image" refType="w" fact="0.4048"/>
              <dgm:constr type="t" for="ch" forName="Image" refType="h" fact="0"/>
              <dgm:constr type="w" for="ch" forName="Image" refType="w" fact="0.5952"/>
              <dgm:constr type="h" for="ch" forName="Image" refType="h" fact="0.8447"/>
            </dgm:constrLst>
          </dgm:else>
        </dgm:choose>
        <dgm:layoutNode name="ParentAccentShape" styleLbl="trBgShp">
          <dgm:alg type="sp"/>
          <dgm:shape xmlns:r="http://schemas.openxmlformats.org/officeDocument/2006/relationships" type="frame" r:blip="" zOrderOff="-10">
            <dgm:adjLst>
              <dgm:adj idx="1" val="0.0545"/>
            </dgm:adjLst>
          </dgm:shape>
          <dgm:presOf/>
        </dgm:layoutNode>
        <dgm:layoutNode name="ParentText" styleLbl="revTx">
          <dgm:varLst>
            <dgm:chMax val="1"/>
            <dgm:chPref val="1"/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8"/>
            <dgm:constr type="rMarg" refType="primFontSz" fact="0.8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" styleLbl="revTx">
          <dgm:varLst>
            <dgm:chMax val="0"/>
            <dgm:chPref val="0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zOrderOff="10">
            <dgm:adjLst/>
          </dgm:shape>
          <dgm:choose name="Name4">
            <dgm:if name="Name5" axis="ch" ptType="node" func="cnt" op="gte" val="1">
              <dgm:presOf axis="des" ptType="node"/>
            </dgm:if>
            <dgm:else name="Name6">
              <dgm:presOf/>
            </dgm:else>
          </dgm:choose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  <dgm:layoutNode name="ChildAccentShape" styleLbl="trBgShp">
          <dgm:alg type="sp"/>
          <dgm:choose name="Name7">
            <dgm:if name="Name8" axis="ch" ptType="node" func="cnt" op="gte" val="1">
              <dgm:shape xmlns:r="http://schemas.openxmlformats.org/officeDocument/2006/relationships" type="rect" r:blip="" zOrderOff="-10">
                <dgm:adjLst/>
              </dgm:shape>
            </dgm:if>
            <dgm:else name="Name9">
              <dgm:shape xmlns:r="http://schemas.openxmlformats.org/officeDocument/2006/relationships" type="rect" r:blip="" hideGeom="1">
                <dgm:adjLst/>
              </dgm:shape>
            </dgm:else>
          </dgm:choose>
          <dgm:presOf/>
        </dgm:layoutNode>
        <dgm:layoutNode name="Image" styleLbl="align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68792-BCBB-A005-1B10-BBE1BCE58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DE3186-CCAB-7689-EEF8-10EFE7D8F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6A282-94E0-1D28-DF61-BA5A21ACD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AC2-24BB-4049-BE40-E63609222FFE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D5B0C-5928-1072-1E0A-535E8C1DD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CDAE8-0662-65EA-C3D8-F295DC5CD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3459-619A-4A87-8FED-D0AD38F8E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253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40489-E5A7-4968-2B0B-FBE0D49FA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63325-7BCF-5CE9-8C4E-B605F51708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CB2A7-F6D7-5C86-663F-D8D08E00F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AC2-24BB-4049-BE40-E63609222FFE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2C0872-1D10-9A55-917D-AF338AFDB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73DCB-BCA4-4705-9AB1-10ED036B9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3459-619A-4A87-8FED-D0AD38F8E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998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DE2D1B-083D-2D53-BB04-F7CC6D935B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0C30AE-24C7-E547-AD4B-CA2EEF0B4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BEAFC-38E5-380E-D8BD-10B69A098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AC2-24BB-4049-BE40-E63609222FFE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1CB09-6EB8-9F38-E49B-419AF48DB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78356-E749-4703-1114-B90A7B67E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3459-619A-4A87-8FED-D0AD38F8E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40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82140-5AE2-5A54-CC5D-F45DBF362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0F641-0049-A1A0-8A43-679F5C502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B621A-0055-0367-6B29-B0752386C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AC2-24BB-4049-BE40-E63609222FFE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BDCE-0634-20FA-51DB-88C500787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1DF69-18A2-D6DA-0583-48CDC3A56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3459-619A-4A87-8FED-D0AD38F8E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75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6A3AA-E8D1-8BB1-D4A3-9B62217DE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D7A711-2968-C71A-11B8-10A22DD07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DB68B-7105-E025-D569-6C9296F67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AC2-24BB-4049-BE40-E63609222FFE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E90790-6597-3846-B6F8-302507398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696C9-841E-F659-CDF0-ECC1EC979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3459-619A-4A87-8FED-D0AD38F8E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63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95DA9-E695-116F-DAC8-924B9941D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CA871-66C1-9ED8-6A6E-32CA0149BA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8381A9-6628-F2D5-CF01-45CA950AC3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23CFB8-1375-1FEE-EA39-4D960A66F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AC2-24BB-4049-BE40-E63609222FFE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826C9E-55DC-91BA-8113-F1DCCF21E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146229-1BCC-F261-BFC3-24702D2AA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3459-619A-4A87-8FED-D0AD38F8E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909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0E14B-D8C1-5E4C-97CE-ACCDA7BF1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A78C2-77A8-DC4D-CF85-09B9ADCD7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087271-DF8B-9813-BA06-04C50419C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2649A7-9F3D-BFDB-2025-BF973A1512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370A38-4A60-EB7A-950A-2751EF1FE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ECF45C-9463-6F6A-CC3A-57604E28A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AC2-24BB-4049-BE40-E63609222FFE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07F077-C0BF-F237-DAC0-FA0478916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2AF2E9-32EE-DDC6-DEB2-072A64289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3459-619A-4A87-8FED-D0AD38F8E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000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DFA4C-E7FC-5949-8A0D-A45CE5A3C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0805E7-068C-6751-AEDC-C24BA7781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AC2-24BB-4049-BE40-E63609222FFE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2853E7-385A-740B-B165-2D779A5E4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69EF96-A635-92E3-3A98-3D0F04F10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3459-619A-4A87-8FED-D0AD38F8E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89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9AFCBE-FF24-5DA6-83E8-F3393BCEF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AC2-24BB-4049-BE40-E63609222FFE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26128A-E0DD-70DD-14A6-4B1D3529E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E15955-412F-2B7A-6F1D-B140C439A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3459-619A-4A87-8FED-D0AD38F8E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05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A0AC2-E3D2-2A9D-6E94-1CE59CBFC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A8BBC-3322-BA6F-903A-108FEC85A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B85186-334C-D31F-8202-19DBEC7412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6CD6C1-BA7F-4D4F-278F-F79A2AC72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AC2-24BB-4049-BE40-E63609222FFE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1132D-BEE0-1BDE-70C1-F64F33405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7D3BF7-C3F3-5425-C2AB-44437A9D6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3459-619A-4A87-8FED-D0AD38F8E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4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34E7-A3A5-84B3-FD2B-1083B27A4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87D41E-CF7B-5A81-F5C8-AA51D86E71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61509A-6F98-C0DA-7B02-7727B1E79C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B7B8D-D06E-C83E-8E89-5EBB36536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4AC2-24BB-4049-BE40-E63609222FFE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071560-6159-C06E-CC90-9C8A1E158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FF28F0-A17C-5970-96D7-1740D104E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43459-619A-4A87-8FED-D0AD38F8E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470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F5893B-D89C-AE14-77DE-993B79B62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E79A34-E1C4-CBB2-2B95-37585F046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93A4D-2A3E-7A73-B409-11333E9653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24AC2-24BB-4049-BE40-E63609222FFE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B35F6-2DC3-77B0-8419-73EEF40F2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B8EBE2-8AAB-6415-4EB1-908DD5795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43459-619A-4A87-8FED-D0AD38F8E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37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6.xm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4EC64C2-0635-CA87-8FB1-73BF2B83B5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8907043"/>
              </p:ext>
            </p:extLst>
          </p:nvPr>
        </p:nvGraphicFramePr>
        <p:xfrm>
          <a:off x="324464" y="276788"/>
          <a:ext cx="11582399" cy="6409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ubtitle 2">
            <a:extLst>
              <a:ext uri="{FF2B5EF4-FFF2-40B4-BE49-F238E27FC236}">
                <a16:creationId xmlns:a16="http://schemas.microsoft.com/office/drawing/2014/main" id="{5D62BF8C-9406-FC7C-FA46-177046FA1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7394" y="5565058"/>
            <a:ext cx="1425676" cy="875071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July 2025</a:t>
            </a:r>
          </a:p>
        </p:txBody>
      </p:sp>
      <p:graphicFrame>
        <p:nvGraphicFramePr>
          <p:cNvPr id="2" name="Content Placeholder 7">
            <a:extLst>
              <a:ext uri="{FF2B5EF4-FFF2-40B4-BE49-F238E27FC236}">
                <a16:creationId xmlns:a16="http://schemas.microsoft.com/office/drawing/2014/main" id="{F0982D76-92D6-766E-4DFC-76C30294A3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0150832"/>
              </p:ext>
            </p:extLst>
          </p:nvPr>
        </p:nvGraphicFramePr>
        <p:xfrm>
          <a:off x="-12594564" y="1257683"/>
          <a:ext cx="11137490" cy="4447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33915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2BC83-9390-4A2F-ABBB-A460CC845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48D81-FD29-2637-673E-1A73958FC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529" y="276635"/>
            <a:ext cx="8947355" cy="1099882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 1</a:t>
            </a:r>
            <a:r>
              <a:rPr lang="en-US" b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Week 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C625CE4-D457-83F1-2499-0C48847C6D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0296291"/>
              </p:ext>
            </p:extLst>
          </p:nvPr>
        </p:nvGraphicFramePr>
        <p:xfrm>
          <a:off x="310945" y="1796130"/>
          <a:ext cx="11137490" cy="4447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Content Placeholder 7">
            <a:extLst>
              <a:ext uri="{FF2B5EF4-FFF2-40B4-BE49-F238E27FC236}">
                <a16:creationId xmlns:a16="http://schemas.microsoft.com/office/drawing/2014/main" id="{B826B115-B73D-8D23-D5AE-2F47B2BE9C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5356798"/>
              </p:ext>
            </p:extLst>
          </p:nvPr>
        </p:nvGraphicFramePr>
        <p:xfrm>
          <a:off x="-11569328" y="1796130"/>
          <a:ext cx="11137490" cy="4447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0192416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5850D-75B2-2581-DFBF-61B7E6612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529" y="276635"/>
            <a:ext cx="8947355" cy="1099882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 2</a:t>
            </a:r>
            <a:r>
              <a:rPr lang="en-US" b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Week 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2ED509B2-8DF2-2485-A91A-9C3A4355E9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3765632"/>
              </p:ext>
            </p:extLst>
          </p:nvPr>
        </p:nvGraphicFramePr>
        <p:xfrm>
          <a:off x="310945" y="1796130"/>
          <a:ext cx="11137490" cy="4447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24802132-DBCA-BC79-660F-17AA108E7AD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8135689"/>
            <a:ext cx="5415106" cy="362279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4EF68F1-E313-88CE-1B40-E9F16672ED7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6896" y="8177253"/>
            <a:ext cx="5045808" cy="3760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253088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E6B3511-D300-7AEC-209E-4F2356C6D8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1561219"/>
              </p:ext>
            </p:extLst>
          </p:nvPr>
        </p:nvGraphicFramePr>
        <p:xfrm>
          <a:off x="838200" y="365125"/>
          <a:ext cx="10515600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883B4B76-214D-ABFD-211F-97ADD7DC7B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5541" y="1568634"/>
            <a:ext cx="5415106" cy="362279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22F08C7-E0C1-D6D7-BBD5-1AECB3613E5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081" y="1568634"/>
            <a:ext cx="5045808" cy="3760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E209A1D-EE44-A7FE-D8A5-7BDA64F4A0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8258393"/>
            <a:ext cx="5538357" cy="386679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28B7907-2A60-FA1E-809D-7C8BFCCF96D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96000" y="7875858"/>
            <a:ext cx="6011241" cy="4249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93529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2E90C7D-890D-A1E6-8859-ECC20FD576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464" y="1088666"/>
            <a:ext cx="5538357" cy="38667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2F877DE-A511-70F5-566C-C2ECCD310F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7008" y="912609"/>
            <a:ext cx="6011241" cy="424932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DF9265-884E-4A68-21BE-9927843A0D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4073" y="9065656"/>
            <a:ext cx="7363853" cy="590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14595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EB639C5-57DE-7189-5BB0-905F26D9FB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4073" y="475838"/>
            <a:ext cx="7363853" cy="5906324"/>
          </a:xfrm>
          <a:prstGeom prst="rect">
            <a:avLst/>
          </a:prstGeom>
        </p:spPr>
      </p:pic>
      <p:sp>
        <p:nvSpPr>
          <p:cNvPr id="6" name="Shape 5">
            <a:extLst>
              <a:ext uri="{FF2B5EF4-FFF2-40B4-BE49-F238E27FC236}">
                <a16:creationId xmlns:a16="http://schemas.microsoft.com/office/drawing/2014/main" id="{C99AD32B-CF5E-6829-630F-567B22F45DCA}"/>
              </a:ext>
            </a:extLst>
          </p:cNvPr>
          <p:cNvSpPr/>
          <p:nvPr/>
        </p:nvSpPr>
        <p:spPr>
          <a:xfrm>
            <a:off x="2414073" y="7881425"/>
            <a:ext cx="7697840" cy="4811150"/>
          </a:xfrm>
          <a:prstGeom prst="swooshArrow">
            <a:avLst>
              <a:gd name="adj1" fmla="val 25000"/>
              <a:gd name="adj2" fmla="val 25000"/>
            </a:avLst>
          </a:prstGeom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1">
            <a:schemeClr val="accent6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6B19426-5442-8D0A-FC93-3BB94197D5AD}"/>
              </a:ext>
            </a:extLst>
          </p:cNvPr>
          <p:cNvSpPr/>
          <p:nvPr/>
        </p:nvSpPr>
        <p:spPr>
          <a:xfrm>
            <a:off x="4203821" y="10503501"/>
            <a:ext cx="269424" cy="269424"/>
          </a:xfrm>
          <a:prstGeom prst="ellipse">
            <a:avLst/>
          </a:prstGeom>
        </p:spPr>
        <p:style>
          <a:lnRef idx="2">
            <a:schemeClr val="accent6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0D10535-73FE-773B-F43B-B0484CA53EC8}"/>
              </a:ext>
            </a:extLst>
          </p:cNvPr>
          <p:cNvGrpSpPr/>
          <p:nvPr/>
        </p:nvGrpSpPr>
        <p:grpSpPr>
          <a:xfrm>
            <a:off x="4338533" y="10638213"/>
            <a:ext cx="2501798" cy="2054361"/>
            <a:chOff x="3971822" y="2756788"/>
            <a:chExt cx="2501798" cy="2054361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942E06C-4419-5BB2-ADE0-10A409FD8F3C}"/>
                </a:ext>
              </a:extLst>
            </p:cNvPr>
            <p:cNvSpPr/>
            <p:nvPr/>
          </p:nvSpPr>
          <p:spPr>
            <a:xfrm>
              <a:off x="3971822" y="2756788"/>
              <a:ext cx="2501798" cy="2054361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1776A30-027D-C10F-91EA-16C3CE096B81}"/>
                </a:ext>
              </a:extLst>
            </p:cNvPr>
            <p:cNvSpPr txBox="1"/>
            <p:nvPr/>
          </p:nvSpPr>
          <p:spPr>
            <a:xfrm>
              <a:off x="3971822" y="2756788"/>
              <a:ext cx="2501798" cy="20543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762" tIns="0" rIns="0" bIns="0" numCol="1" spcCol="1270" anchor="t" anchorCtr="0">
              <a:noAutofit/>
            </a:bodyPr>
            <a:lstStyle/>
            <a:p>
              <a:pPr marL="0" lvl="0" indent="0" algn="l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Reviewing the DAOD_PHYSLITE (2015–2016) data format in preparation for analysis.</a:t>
              </a:r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3EA9FA0E-9603-5821-EE72-DAB700C09D9E}"/>
              </a:ext>
            </a:extLst>
          </p:cNvPr>
          <p:cNvSpPr/>
          <p:nvPr/>
        </p:nvSpPr>
        <p:spPr>
          <a:xfrm>
            <a:off x="6686374" y="9276658"/>
            <a:ext cx="461870" cy="461870"/>
          </a:xfrm>
          <a:prstGeom prst="ellipse">
            <a:avLst/>
          </a:prstGeom>
        </p:spPr>
        <p:style>
          <a:lnRef idx="2">
            <a:schemeClr val="accent6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21A6B45-5B1D-2874-E163-95BF66C1E7EA}"/>
              </a:ext>
            </a:extLst>
          </p:cNvPr>
          <p:cNvGrpSpPr/>
          <p:nvPr/>
        </p:nvGrpSpPr>
        <p:grpSpPr>
          <a:xfrm>
            <a:off x="6917309" y="9507593"/>
            <a:ext cx="2501798" cy="3184981"/>
            <a:chOff x="6550598" y="1626168"/>
            <a:chExt cx="2501798" cy="318498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CA6CE16-3293-6DA9-D2C2-2530EB4A1EC6}"/>
                </a:ext>
              </a:extLst>
            </p:cNvPr>
            <p:cNvSpPr/>
            <p:nvPr/>
          </p:nvSpPr>
          <p:spPr>
            <a:xfrm>
              <a:off x="6550598" y="1626168"/>
              <a:ext cx="2501798" cy="3184981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14BADDB-2310-730D-41F9-7CF6E1ACAA89}"/>
                </a:ext>
              </a:extLst>
            </p:cNvPr>
            <p:cNvSpPr txBox="1"/>
            <p:nvPr/>
          </p:nvSpPr>
          <p:spPr>
            <a:xfrm>
              <a:off x="6550598" y="1626168"/>
              <a:ext cx="2501798" cy="31849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4736" tIns="0" rIns="0" bIns="0" numCol="1" spcCol="1270" anchor="t" anchorCtr="0">
              <a:noAutofit/>
            </a:bodyPr>
            <a:lstStyle/>
            <a:p>
              <a:pPr marL="0" lvl="0" indent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200" b="1" kern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Reading more on the Article and Working on suggestions received by Maria for BDT training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496259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BFC91E7B-1B0B-1210-67AF-3B94674DC0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8579490"/>
              </p:ext>
            </p:extLst>
          </p:nvPr>
        </p:nvGraphicFramePr>
        <p:xfrm>
          <a:off x="114300" y="1107870"/>
          <a:ext cx="11792565" cy="4811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19C3EA51-39D7-51D3-E673-568DDF906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190" y="-2649355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!</a:t>
            </a:r>
          </a:p>
        </p:txBody>
      </p:sp>
    </p:spTree>
    <p:extLst>
      <p:ext uri="{BB962C8B-B14F-4D97-AF65-F5344CB8AC3E}">
        <p14:creationId xmlns:p14="http://schemas.microsoft.com/office/powerpoint/2010/main" val="99345943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B811F-F702-800A-D1D7-A8C081755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6" y="2213590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!</a:t>
            </a:r>
          </a:p>
        </p:txBody>
      </p:sp>
    </p:spTree>
    <p:extLst>
      <p:ext uri="{BB962C8B-B14F-4D97-AF65-F5344CB8AC3E}">
        <p14:creationId xmlns:p14="http://schemas.microsoft.com/office/powerpoint/2010/main" val="313328573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299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Progress 1st  Week </vt:lpstr>
      <vt:lpstr>Progress 2nd Week </vt:lpstr>
      <vt:lpstr>PowerPoint Presentation</vt:lpstr>
      <vt:lpstr>PowerPoint Presentation</vt:lpstr>
      <vt:lpstr>PowerPoint Presentation</vt:lpstr>
      <vt:lpstr>THANK YOU !</vt:lpstr>
      <vt:lpstr>THANK YOU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Neda Firoz</dc:creator>
  <cp:lastModifiedBy>Neda Firoz</cp:lastModifiedBy>
  <cp:revision>94</cp:revision>
  <dcterms:created xsi:type="dcterms:W3CDTF">2025-07-06T15:38:39Z</dcterms:created>
  <dcterms:modified xsi:type="dcterms:W3CDTF">2025-07-10T11:30:34Z</dcterms:modified>
</cp:coreProperties>
</file>