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10.07.2025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10.07.2025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10.07.2025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10.07.2025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10.07.2025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10.07.2025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</a:t>
            </a:r>
            <a:r>
              <a:rPr lang="en-US" dirty="0" smtClean="0"/>
              <a:t>10</a:t>
            </a:r>
            <a:r>
              <a:rPr lang="ru-RU" dirty="0" smtClean="0"/>
              <a:t>.07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err="1" smtClean="0"/>
              <a:t>Плётнёв</a:t>
            </a:r>
            <a:r>
              <a:rPr lang="ru-RU" dirty="0" smtClean="0"/>
              <a:t> Никита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ИЯФ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Нужно смоделировать 100000 событий изучаемого процесса(</a:t>
            </a:r>
            <a:r>
              <a:rPr lang="ru-RU" dirty="0" err="1"/>
              <a:t>мю+мю</a:t>
            </a:r>
            <a:r>
              <a:rPr lang="ru-RU" dirty="0"/>
              <a:t>-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dirty="0"/>
              <a:t>О</a:t>
            </a:r>
            <a:r>
              <a:rPr lang="ru-RU" dirty="0" smtClean="0"/>
              <a:t>пределить </a:t>
            </a:r>
            <a:r>
              <a:rPr lang="ru-RU" dirty="0"/>
              <a:t>куда в попадает мюон в счетчике в моделировании.</a:t>
            </a:r>
          </a:p>
          <a:p>
            <a:r>
              <a:rPr lang="ru-RU" dirty="0"/>
              <a:t>С</a:t>
            </a:r>
            <a:r>
              <a:rPr lang="ru-RU" dirty="0" smtClean="0"/>
              <a:t> </a:t>
            </a:r>
            <a:r>
              <a:rPr lang="ru-RU" dirty="0"/>
              <a:t>помощью дрейфовой камеры </a:t>
            </a:r>
            <a:r>
              <a:rPr lang="ru-RU" dirty="0" smtClean="0"/>
              <a:t>определить </a:t>
            </a:r>
            <a:r>
              <a:rPr lang="ru-RU" dirty="0"/>
              <a:t>в какую сторону летит частица(полярный и азимутальный </a:t>
            </a:r>
            <a:r>
              <a:rPr lang="ru-RU" dirty="0" smtClean="0"/>
              <a:t>углы)</a:t>
            </a:r>
          </a:p>
          <a:p>
            <a:r>
              <a:rPr lang="ru-RU" dirty="0"/>
              <a:t>П</a:t>
            </a:r>
            <a:r>
              <a:rPr lang="ru-RU" dirty="0" smtClean="0"/>
              <a:t>родолжить </a:t>
            </a:r>
            <a:r>
              <a:rPr lang="ru-RU" dirty="0"/>
              <a:t>трек до пересечения с мюонной системой и определить в какой счетчик попадает частица и где именно в счетчике.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00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719" y="955964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Запустил </a:t>
            </a:r>
            <a:r>
              <a:rPr lang="en-US" dirty="0" err="1" smtClean="0"/>
              <a:t>trxfitter</a:t>
            </a:r>
            <a:r>
              <a:rPr lang="en-US" dirty="0" smtClean="0"/>
              <a:t> </a:t>
            </a:r>
            <a:r>
              <a:rPr lang="ru-RU" dirty="0" smtClean="0"/>
              <a:t>вполне успешно</a:t>
            </a:r>
          </a:p>
          <a:p>
            <a:pPr marL="0" indent="0">
              <a:buNone/>
            </a:pPr>
            <a:r>
              <a:rPr lang="ru-RU" dirty="0" smtClean="0"/>
              <a:t>Однако не уверен, что смогу воссоздать подобный анализ через </a:t>
            </a:r>
            <a:r>
              <a:rPr lang="en-US" dirty="0" err="1" smtClean="0"/>
              <a:t>histfitter</a:t>
            </a:r>
            <a:r>
              <a:rPr lang="ru-RU" dirty="0" smtClean="0"/>
              <a:t>, т.к. они </a:t>
            </a:r>
            <a:r>
              <a:rPr lang="ru-RU" smtClean="0"/>
              <a:t>достаточно различаются.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41722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4194</TotalTime>
  <Words>82</Words>
  <Application>Microsoft Office PowerPoint</Application>
  <PresentationFormat>Широкоэкранный</PresentationFormat>
  <Paragraphs>11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Schoolbook</vt:lpstr>
      <vt:lpstr>Wingdings 2</vt:lpstr>
      <vt:lpstr>View</vt:lpstr>
      <vt:lpstr>Отчёт 10.07 </vt:lpstr>
      <vt:lpstr>Задача ИЯФ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150</cp:revision>
  <dcterms:created xsi:type="dcterms:W3CDTF">2024-10-28T05:49:10Z</dcterms:created>
  <dcterms:modified xsi:type="dcterms:W3CDTF">2025-07-10T11:11:40Z</dcterms:modified>
</cp:coreProperties>
</file>