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304" r:id="rId3"/>
    <p:sldId id="267" r:id="rId4"/>
  </p:sldIdLst>
  <p:sldSz cx="18288000" cy="10287000"/>
  <p:notesSz cx="6858000" cy="9144000"/>
  <p:embeddedFontLst>
    <p:embeddedFont>
      <p:font typeface="DM Sans Bold" panose="020B0604020202020204" charset="0"/>
      <p:regular r:id="rId6"/>
    </p:embeddedFont>
    <p:embeddedFont>
      <p:font typeface="Cambria Math" panose="02040503050406030204" pitchFamily="18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M Sans" panose="020B0604020202020204" charset="0"/>
      <p:regular r:id="rId12"/>
    </p:embeddedFont>
    <p:embeddedFont>
      <p:font typeface="DM Sans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22" autoAdjust="0"/>
  </p:normalViewPr>
  <p:slideViewPr>
    <p:cSldViewPr>
      <p:cViewPr>
        <p:scale>
          <a:sx n="50" d="100"/>
          <a:sy n="50" d="100"/>
        </p:scale>
        <p:origin x="211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12DB-8A74-4593-B6FE-4517A4831F03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8BA6-EBFB-45FF-945E-5A401DD31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3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05630" y="3361052"/>
            <a:ext cx="10620170" cy="166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dirty="0" smtClean="0">
                <a:solidFill>
                  <a:srgbClr val="FFFFFF"/>
                </a:solidFill>
                <a:latin typeface="DM Sans Bold"/>
              </a:rPr>
              <a:t>REPORT</a:t>
            </a:r>
            <a:endParaRPr lang="en-US" sz="125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smtClean="0">
                <a:solidFill>
                  <a:srgbClr val="FFFFFF"/>
                </a:solidFill>
                <a:latin typeface="DM Sans Italics"/>
              </a:rPr>
              <a:t>15.05.2025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03684" y="7202173"/>
            <a:ext cx="572211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dirty="0">
                <a:solidFill>
                  <a:srgbClr val="FFFFFF"/>
                </a:solidFill>
                <a:latin typeface="DM Sans Italics"/>
              </a:rPr>
              <a:t>Ilia </a:t>
            </a:r>
            <a:r>
              <a:rPr lang="en-US" sz="3700" dirty="0" err="1">
                <a:solidFill>
                  <a:srgbClr val="FFFFFF"/>
                </a:solidFill>
                <a:latin typeface="DM Sans Italics"/>
              </a:rPr>
              <a:t>Polishchuk</a:t>
            </a: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417556" y="666855"/>
            <a:ext cx="1054117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dirty="0" smtClean="0">
                <a:solidFill>
                  <a:srgbClr val="3F7279"/>
                </a:solidFill>
                <a:latin typeface="DM Sans Bold"/>
              </a:rPr>
              <a:t>J/Psi cross section comparison</a:t>
            </a:r>
            <a:endParaRPr lang="en-US" sz="4500" dirty="0">
              <a:solidFill>
                <a:srgbClr val="3F7279"/>
              </a:solidFill>
              <a:latin typeface="DM Sans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554200" y="342900"/>
                <a:ext cx="31242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1.5&lt;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2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&lt;2.0</m:t>
                      </m:r>
                    </m:oMath>
                  </m:oMathPara>
                </a14:m>
                <a:endParaRPr lang="en-US" sz="3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DM Sans" panose="020B060402020202020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0" y="342900"/>
                <a:ext cx="3124200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14500"/>
            <a:ext cx="5989632" cy="7834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68" y="1714500"/>
            <a:ext cx="5989632" cy="78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04003" y="3063874"/>
            <a:ext cx="1427999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DM Sans Bold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25795</TotalTime>
  <Words>17</Words>
  <Application>Microsoft Office PowerPoint</Application>
  <PresentationFormat>Произвольный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DM Sans Bold</vt:lpstr>
      <vt:lpstr>Arial</vt:lpstr>
      <vt:lpstr>Cambria Math</vt:lpstr>
      <vt:lpstr>Calibri</vt:lpstr>
      <vt:lpstr>DM Sans</vt:lpstr>
      <vt:lpstr>DM Sans Italics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Polishchuk_report_07-05-2024, копия, копия</dc:title>
  <dc:creator>Admin</dc:creator>
  <cp:lastModifiedBy>Admin</cp:lastModifiedBy>
  <cp:revision>82</cp:revision>
  <dcterms:created xsi:type="dcterms:W3CDTF">2006-08-16T00:00:00Z</dcterms:created>
  <dcterms:modified xsi:type="dcterms:W3CDTF">2025-05-15T10:45:50Z</dcterms:modified>
  <dc:identifier>DAGC41OLrmw</dc:identifier>
</cp:coreProperties>
</file>