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65" r:id="rId3"/>
    <p:sldId id="266" r:id="rId4"/>
    <p:sldId id="269" r:id="rId5"/>
    <p:sldId id="267" r:id="rId6"/>
    <p:sldId id="268" r:id="rId7"/>
    <p:sldId id="27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5"/>
            <p14:sldId id="266"/>
            <p14:sldId id="269"/>
            <p14:sldId id="26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08.05.2025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08.05.2025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08.05.2025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08.05.2025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08.05.2025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08.05.2025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08.05.2025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08.05.2025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08.05.2025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08.05.2025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08.05.2025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08.05.2025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ms-sw/cmssw/blob/master/README" TargetMode="External"/><Relationship Id="rId2" Type="http://schemas.openxmlformats.org/officeDocument/2006/relationships/hyperlink" Target="https://gitlab.cern.ch/atlas/athena/-/tree/main/PhysicsAnalysis/JetTagg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ds.cern.ch/record/2037697/files/ATL-PHYS-PUB-2015-02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ru-RU" dirty="0" smtClean="0"/>
              <a:t>08.0</a:t>
            </a:r>
            <a:r>
              <a:rPr lang="ru-RU" dirty="0" smtClean="0"/>
              <a:t>5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87960"/>
            <a:ext cx="9692640" cy="1325562"/>
          </a:xfrm>
        </p:spPr>
        <p:txBody>
          <a:bodyPr/>
          <a:lstStyle/>
          <a:p>
            <a:r>
              <a:rPr lang="ru-RU" dirty="0" smtClean="0"/>
              <a:t>Модели, </a:t>
            </a:r>
            <a:r>
              <a:rPr lang="en-US" dirty="0" smtClean="0"/>
              <a:t>samples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072" y="1676400"/>
            <a:ext cx="8595360" cy="435133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 общем нашёл 2 ресурса откуда можно подчерпнуть модели</a:t>
            </a:r>
          </a:p>
          <a:p>
            <a:r>
              <a:rPr lang="ru-RU" dirty="0" smtClean="0"/>
              <a:t>Официальный </a:t>
            </a:r>
            <a:r>
              <a:rPr lang="en-US" dirty="0" err="1" smtClean="0"/>
              <a:t>twiki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>
                <a:hlinkClick r:id="rId2"/>
              </a:rPr>
              <a:t>https://gitlab.cern.ch/atlas/athena/-/</a:t>
            </a:r>
            <a:r>
              <a:rPr lang="en-US" dirty="0" smtClean="0">
                <a:hlinkClick r:id="rId2"/>
              </a:rPr>
              <a:t>tree/main/PhysicsAnalysis/JetTagging</a:t>
            </a:r>
            <a:endParaRPr lang="ru-RU" dirty="0" smtClean="0"/>
          </a:p>
          <a:p>
            <a:r>
              <a:rPr lang="en-US" dirty="0" smtClean="0"/>
              <a:t>GitHub </a:t>
            </a:r>
            <a:r>
              <a:rPr lang="ru-RU" dirty="0" smtClean="0"/>
              <a:t>с открытым кодом -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github.com/cms-sw/cmssw/blob/master/README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Для версии с </a:t>
            </a:r>
            <a:r>
              <a:rPr lang="en-US" dirty="0" smtClean="0"/>
              <a:t>GitHub </a:t>
            </a:r>
            <a:r>
              <a:rPr lang="ru-RU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сделал </a:t>
            </a:r>
            <a:r>
              <a:rPr lang="en-US" dirty="0" smtClean="0"/>
              <a:t>fork </a:t>
            </a:r>
            <a:r>
              <a:rPr lang="ru-RU" dirty="0" smtClean="0"/>
              <a:t>на кластере, но не смог запустить из за технических неполадок. </a:t>
            </a:r>
          </a:p>
          <a:p>
            <a:pPr marL="0" indent="0">
              <a:buNone/>
            </a:pPr>
            <a:r>
              <a:rPr lang="ru-RU" dirty="0" smtClean="0"/>
              <a:t>И взял несколько </a:t>
            </a:r>
            <a:r>
              <a:rPr lang="ru-RU" dirty="0" err="1" smtClean="0"/>
              <a:t>сэмплов</a:t>
            </a:r>
            <a:r>
              <a:rPr lang="ru-RU" dirty="0" smtClean="0"/>
              <a:t> с </a:t>
            </a:r>
            <a:r>
              <a:rPr lang="en-US" dirty="0" err="1" smtClean="0"/>
              <a:t>opendata</a:t>
            </a:r>
            <a:r>
              <a:rPr lang="ru-RU" dirty="0" smtClean="0"/>
              <a:t>.</a:t>
            </a: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58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71026"/>
            <a:ext cx="9692640" cy="132556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Технические неполадки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337" y="1496588"/>
            <a:ext cx="8595360" cy="435133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Я </a:t>
            </a:r>
            <a:r>
              <a:rPr lang="ru-RU" dirty="0" smtClean="0"/>
              <a:t>попытался исправить указав </a:t>
            </a:r>
            <a:r>
              <a:rPr lang="ru-RU" dirty="0" err="1" smtClean="0"/>
              <a:t>напря</a:t>
            </a:r>
            <a:r>
              <a:rPr lang="ru-RU" dirty="0" smtClean="0"/>
              <a:t>-</a:t>
            </a:r>
          </a:p>
          <a:p>
            <a:pPr marL="0" indent="0" algn="just">
              <a:buNone/>
            </a:pPr>
            <a:r>
              <a:rPr lang="ru-RU" dirty="0" err="1" smtClean="0"/>
              <a:t>мую</a:t>
            </a:r>
            <a:r>
              <a:rPr lang="ru-RU" dirty="0" smtClean="0"/>
              <a:t>, но это не помогло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912" y="2150534"/>
            <a:ext cx="6095996" cy="249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2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Прогресс по моделям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Я выбрал более простой способ реализовать обучение с помощью моделей с</a:t>
            </a:r>
            <a:r>
              <a:rPr lang="en-US" dirty="0" smtClean="0"/>
              <a:t> GitHub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Однако, до сих пор разбираюсь с </a:t>
            </a:r>
            <a:r>
              <a:rPr lang="ru-RU" dirty="0" err="1" smtClean="0"/>
              <a:t>фрэймворком</a:t>
            </a:r>
            <a:r>
              <a:rPr lang="ru-RU" dirty="0" smtClean="0"/>
              <a:t>, из за того, что там оказалось исчерпывающие количество инструментов для анализа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8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536489"/>
            <a:ext cx="9692640" cy="1325562"/>
          </a:xfrm>
        </p:spPr>
        <p:txBody>
          <a:bodyPr/>
          <a:lstStyle/>
          <a:p>
            <a:r>
              <a:rPr lang="ru-RU" dirty="0" smtClean="0"/>
              <a:t>Статьи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большенстве</a:t>
            </a:r>
            <a:r>
              <a:rPr lang="ru-RU" dirty="0" smtClean="0"/>
              <a:t> статей приводятся сравнения алгоритмов при </a:t>
            </a:r>
            <a:r>
              <a:rPr lang="en-US" dirty="0" smtClean="0"/>
              <a:t>run-1 </a:t>
            </a:r>
            <a:r>
              <a:rPr lang="ru-RU" dirty="0" smtClean="0"/>
              <a:t> и </a:t>
            </a:r>
            <a:r>
              <a:rPr lang="en-US" dirty="0" smtClean="0"/>
              <a:t>run-2</a:t>
            </a:r>
            <a:r>
              <a:rPr lang="ru-RU" dirty="0" smtClean="0"/>
              <a:t> и принципам их работы</a:t>
            </a:r>
            <a:endParaRPr lang="en-US" dirty="0" smtClean="0"/>
          </a:p>
          <a:p>
            <a:r>
              <a:rPr lang="ru-RU" dirty="0" smtClean="0"/>
              <a:t>Остальная часть посвящена устройству этих алгоритмов и более подробно о их работе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48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Референсы</a:t>
            </a:r>
            <a:r>
              <a:rPr lang="ru-RU" dirty="0" smtClean="0"/>
              <a:t> на статьи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Machine Learning Algorithms for b-Jet Tagging at the ATLAS </a:t>
            </a:r>
            <a:r>
              <a:rPr lang="en-US" sz="1400" dirty="0" smtClean="0"/>
              <a:t>Experiment</a:t>
            </a:r>
            <a:r>
              <a:rPr lang="ru-RU" sz="1400" dirty="0" smtClean="0"/>
              <a:t> -</a:t>
            </a:r>
            <a:r>
              <a:rPr lang="en-US" sz="1400" dirty="0" smtClean="0"/>
              <a:t>https</a:t>
            </a:r>
            <a:r>
              <a:rPr lang="en-US" sz="1400" dirty="0"/>
              <a:t>://</a:t>
            </a:r>
            <a:r>
              <a:rPr lang="en-US" sz="1400" dirty="0" smtClean="0"/>
              <a:t>indico.cern.ch/event/567550/papers/2629641/files/6083-ACAT_proceedings_btagging.pdf</a:t>
            </a:r>
            <a:endParaRPr lang="ru-RU" sz="1400" dirty="0" smtClean="0"/>
          </a:p>
          <a:p>
            <a:r>
              <a:rPr lang="en-US" sz="1400" dirty="0"/>
              <a:t>Expected performance of the ATLAS b-tagging algorithms in Run-2 </a:t>
            </a:r>
            <a:r>
              <a:rPr lang="ru-RU" sz="1400" dirty="0" smtClean="0"/>
              <a:t>- </a:t>
            </a: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cds.cern.ch/record/2037697/files/ATL-PHYS-PUB-2015-022.pdf</a:t>
            </a:r>
            <a:endParaRPr lang="ru-RU" sz="1400" dirty="0" smtClean="0"/>
          </a:p>
          <a:p>
            <a:r>
              <a:rPr lang="en-US" sz="1400" dirty="0"/>
              <a:t>Identification of heavy-</a:t>
            </a:r>
            <a:r>
              <a:rPr lang="en-US" sz="1400" dirty="0" err="1"/>
              <a:t>flavour</a:t>
            </a:r>
            <a:r>
              <a:rPr lang="en-US" sz="1400" dirty="0"/>
              <a:t> jets with the CMS detector in pp collisions at 13 </a:t>
            </a:r>
            <a:r>
              <a:rPr lang="en-US" sz="1400" dirty="0" err="1"/>
              <a:t>TeV</a:t>
            </a:r>
            <a:r>
              <a:rPr lang="en-US" sz="1400" dirty="0"/>
              <a:t> –https://arxiv.org/pdf/1712.07158</a:t>
            </a:r>
            <a:endParaRPr lang="en-US" sz="1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3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39" y="-99753"/>
            <a:ext cx="9692640" cy="1325562"/>
          </a:xfrm>
        </p:spPr>
        <p:txBody>
          <a:bodyPr/>
          <a:lstStyle/>
          <a:p>
            <a:r>
              <a:rPr lang="en-US" dirty="0" err="1" smtClean="0"/>
              <a:t>Hist</a:t>
            </a:r>
            <a:r>
              <a:rPr lang="en-US" dirty="0"/>
              <a:t> </a:t>
            </a:r>
            <a:r>
              <a:rPr lang="en-US" dirty="0" smtClean="0"/>
              <a:t>Fitter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5988" y="1471352"/>
            <a:ext cx="8595360" cy="435133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Удалось установить и </a:t>
            </a:r>
            <a:r>
              <a:rPr lang="ru-RU" dirty="0" err="1" smtClean="0"/>
              <a:t>полсе</a:t>
            </a:r>
            <a:r>
              <a:rPr lang="ru-RU" dirty="0" smtClean="0"/>
              <a:t> нескольких попыток запустить первое тестовое задание</a:t>
            </a:r>
            <a:r>
              <a:rPr lang="ru-RU" smtClean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21" y="2838816"/>
            <a:ext cx="4625417" cy="34372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536" y="2838816"/>
            <a:ext cx="4991447" cy="349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2237</TotalTime>
  <Words>202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Wingdings 2</vt:lpstr>
      <vt:lpstr>View</vt:lpstr>
      <vt:lpstr>Отчёт 08.05 </vt:lpstr>
      <vt:lpstr>Модели, samples</vt:lpstr>
      <vt:lpstr>Технические неполадки</vt:lpstr>
      <vt:lpstr>Прогресс по моделям </vt:lpstr>
      <vt:lpstr>Статьи </vt:lpstr>
      <vt:lpstr>Референсы на статьи</vt:lpstr>
      <vt:lpstr>Hist Fitter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106</cp:revision>
  <dcterms:created xsi:type="dcterms:W3CDTF">2024-10-28T05:49:10Z</dcterms:created>
  <dcterms:modified xsi:type="dcterms:W3CDTF">2025-05-08T12:41:46Z</dcterms:modified>
</cp:coreProperties>
</file>