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304" r:id="rId3"/>
    <p:sldId id="267" r:id="rId4"/>
  </p:sldIdLst>
  <p:sldSz cx="18288000" cy="10287000"/>
  <p:notesSz cx="6858000" cy="9144000"/>
  <p:embeddedFontLst>
    <p:embeddedFont>
      <p:font typeface="DM Sans Italics" panose="020B0604020202020204" charset="0"/>
      <p:regular r:id="rId6"/>
    </p:embeddedFont>
    <p:embeddedFont>
      <p:font typeface="Cambria Math" panose="02040503050406030204" pitchFamily="18" charset="0"/>
      <p:regular r:id="rId7"/>
    </p:embeddedFont>
    <p:embeddedFont>
      <p:font typeface="DM Sans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M Sa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08</a:t>
            </a: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.05.2025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Systematic uncertainties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1562100"/>
                <a:ext cx="14554200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Fit model: there is no background in J/Psi MC sample. Is evaluation of this type of uncertainty using real data even viable?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Reconstruction efficiency: my idea of evaluation of this type of uncertainty is by varying the number of precision layers required for muon reconstruction/identification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Trigger efficiency: this systematic can be evaluated by changing the spatial threshold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offline and online muons matching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554200" cy="6001643"/>
              </a:xfrm>
              <a:prstGeom prst="rect">
                <a:avLst/>
              </a:prstGeom>
              <a:blipFill>
                <a:blip r:embed="rId2"/>
                <a:stretch>
                  <a:fillRect l="-963" t="-1320" r="-1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1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22744</TotalTime>
  <Words>81</Words>
  <Application>Microsoft Office PowerPoint</Application>
  <PresentationFormat>Произвольный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DM Sans Italics</vt:lpstr>
      <vt:lpstr>Cambria Math</vt:lpstr>
      <vt:lpstr>DM Sans Bold</vt:lpstr>
      <vt:lpstr>Calibri</vt:lpstr>
      <vt:lpstr>DM Sans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80</cp:revision>
  <dcterms:created xsi:type="dcterms:W3CDTF">2006-08-16T00:00:00Z</dcterms:created>
  <dcterms:modified xsi:type="dcterms:W3CDTF">2025-05-08T13:12:08Z</dcterms:modified>
  <dc:identifier>DAGC41OLrmw</dc:identifier>
</cp:coreProperties>
</file>