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6"/>
  </p:notesMasterIdLst>
  <p:sldIdLst>
    <p:sldId id="256" r:id="rId2"/>
    <p:sldId id="266" r:id="rId3"/>
    <p:sldId id="269" r:id="rId4"/>
    <p:sldId id="270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346EF37-0F9A-48A0-B997-3EA52A679869}">
          <p14:sldIdLst>
            <p14:sldId id="256"/>
            <p14:sldId id="266"/>
            <p14:sldId id="269"/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D54D61-5C4A-48FE-BA28-CCD01C3F8E66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88DEB1-4E29-4606-9691-F99C2EFB6F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3359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A241F574-052E-40CC-B317-5807F1B5F1CE}" type="datetime1">
              <a:rPr lang="ru-RU" smtClean="0"/>
              <a:t>12.05.2025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217549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F587E-2D19-4765-BF70-600121CFF54A}" type="datetime1">
              <a:rPr lang="ru-RU" smtClean="0"/>
              <a:t>12.05.2025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4572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C4EF-0044-4468-872C-9D5DE5405576}" type="datetime1">
              <a:rPr lang="ru-RU" smtClean="0"/>
              <a:t>12.05.2025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000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CDA96-B685-40F9-8293-E78FADFA2E41}" type="datetime1">
              <a:rPr lang="ru-RU" smtClean="0"/>
              <a:t>12.05.2025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3834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F086-0AA5-4D49-8393-D79F034D1465}" type="datetime1">
              <a:rPr lang="ru-RU" smtClean="0"/>
              <a:t>12.05.2025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27424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01C1E-36A3-4A55-B0BC-DCED5DE73CC7}" type="datetime1">
              <a:rPr lang="ru-RU" smtClean="0"/>
              <a:t>12.05.2025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53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16B06-3426-4D0B-9E5A-966248CDE8B3}" type="datetime1">
              <a:rPr lang="ru-RU" smtClean="0"/>
              <a:t>12.05.2025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370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8945A-F322-4936-A30D-1BD06321D97F}" type="datetime1">
              <a:rPr lang="ru-RU" smtClean="0"/>
              <a:t>12.05.2025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560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4C2DB-4711-4BD3-BE5F-092A30F8663E}" type="datetime1">
              <a:rPr lang="ru-RU" smtClean="0"/>
              <a:t>12.05.2025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543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C25E5-599A-43F4-9E6A-8D226EFAB1BA}" type="datetime1">
              <a:rPr lang="ru-RU" smtClean="0"/>
              <a:t>12.05.2025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459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4DA3D-7798-4006-9939-19A5E6CA6E58}" type="datetime1">
              <a:rPr lang="ru-RU" smtClean="0"/>
              <a:t>12.05.2025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816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3669F19F-EA7F-434E-8C63-CEFD9FE45A5C}" type="datetime1">
              <a:rPr lang="ru-RU" smtClean="0"/>
              <a:t>12.05.2025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743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ru-RU" dirty="0" smtClean="0"/>
              <a:t>Отчёт </a:t>
            </a:r>
            <a:r>
              <a:rPr lang="en-US" dirty="0" smtClean="0"/>
              <a:t>12</a:t>
            </a:r>
            <a:r>
              <a:rPr lang="ru-RU" dirty="0" smtClean="0"/>
              <a:t>.05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err="1" smtClean="0"/>
              <a:t>Плётнёв</a:t>
            </a:r>
            <a:r>
              <a:rPr lang="ru-RU" dirty="0" smtClean="0"/>
              <a:t> Никита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23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71026"/>
            <a:ext cx="9692640" cy="1325562"/>
          </a:xfrm>
        </p:spPr>
        <p:txBody>
          <a:bodyPr>
            <a:normAutofit/>
          </a:bodyPr>
          <a:lstStyle/>
          <a:p>
            <a:r>
              <a:rPr lang="ru-RU" sz="4000" dirty="0" smtClean="0"/>
              <a:t>Технические неполадки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9337" y="1496588"/>
            <a:ext cx="8595360" cy="4351337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Я попытался исправить указав </a:t>
            </a:r>
            <a:r>
              <a:rPr lang="ru-RU" dirty="0" err="1" smtClean="0"/>
              <a:t>напря</a:t>
            </a:r>
            <a:r>
              <a:rPr lang="ru-RU" dirty="0" smtClean="0"/>
              <a:t>-</a:t>
            </a:r>
          </a:p>
          <a:p>
            <a:pPr marL="0" indent="0" algn="just">
              <a:buNone/>
            </a:pPr>
            <a:r>
              <a:rPr lang="ru-RU" dirty="0" err="1" smtClean="0"/>
              <a:t>мую</a:t>
            </a:r>
            <a:r>
              <a:rPr lang="ru-RU" dirty="0" smtClean="0"/>
              <a:t>, но это не помогло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EE9B459-7F41-4C4C-AFC7-A867E22538EA}" type="slidenum">
              <a:rPr lang="ru-RU" smtClean="0"/>
              <a:t>2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0912" y="2150534"/>
            <a:ext cx="6095996" cy="2496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22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Прогресс по моделям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Я выбрал более простой способ реализовать обучение с помощью моделей с</a:t>
            </a:r>
            <a:r>
              <a:rPr lang="en-US" dirty="0" smtClean="0"/>
              <a:t> GitHub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Однако, до сих пор разбираюсь с </a:t>
            </a:r>
            <a:r>
              <a:rPr lang="ru-RU" dirty="0" err="1" smtClean="0"/>
              <a:t>фрэймворком</a:t>
            </a:r>
            <a:r>
              <a:rPr lang="ru-RU" dirty="0" smtClean="0"/>
              <a:t>, из за того, что там оказалось исчерпывающие количество инструментов для анализа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EE9B459-7F41-4C4C-AFC7-A867E22538EA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689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839" y="-99753"/>
            <a:ext cx="9692640" cy="1325562"/>
          </a:xfrm>
        </p:spPr>
        <p:txBody>
          <a:bodyPr/>
          <a:lstStyle/>
          <a:p>
            <a:r>
              <a:rPr lang="en-US" dirty="0" err="1" smtClean="0"/>
              <a:t>Hist</a:t>
            </a:r>
            <a:r>
              <a:rPr lang="en-US" dirty="0"/>
              <a:t> </a:t>
            </a:r>
            <a:r>
              <a:rPr lang="en-US" dirty="0" smtClean="0"/>
              <a:t>Fitter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5988" y="1471352"/>
            <a:ext cx="8595360" cy="4351337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Удалось установить и </a:t>
            </a:r>
            <a:r>
              <a:rPr lang="ru-RU" dirty="0" smtClean="0"/>
              <a:t>после </a:t>
            </a:r>
            <a:r>
              <a:rPr lang="ru-RU" dirty="0" smtClean="0"/>
              <a:t>нескольких попыток запустить </a:t>
            </a:r>
            <a:r>
              <a:rPr lang="ru-RU" dirty="0" err="1" smtClean="0"/>
              <a:t>фрэймворк</a:t>
            </a:r>
            <a:r>
              <a:rPr lang="ru-RU" dirty="0" smtClean="0"/>
              <a:t>, так же была техническая </a:t>
            </a:r>
            <a:r>
              <a:rPr lang="en-US" dirty="0" smtClean="0"/>
              <a:t>“</a:t>
            </a:r>
            <a:r>
              <a:rPr lang="ru-RU" dirty="0" smtClean="0"/>
              <a:t>шоколадка</a:t>
            </a:r>
            <a:r>
              <a:rPr lang="en-US" smtClean="0"/>
              <a:t>”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EE9B459-7F41-4C4C-AFC7-A867E22538EA}" type="slidenum">
              <a:rPr lang="ru-RU" smtClean="0"/>
              <a:t>4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685" y="2630996"/>
            <a:ext cx="4625417" cy="343723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5536" y="2838816"/>
            <a:ext cx="4991447" cy="349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81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Вид</Template>
  <TotalTime>3594</TotalTime>
  <Words>76</Words>
  <Application>Microsoft Office PowerPoint</Application>
  <PresentationFormat>Широкоэкранный</PresentationFormat>
  <Paragraphs>13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Schoolbook</vt:lpstr>
      <vt:lpstr>Wingdings 2</vt:lpstr>
      <vt:lpstr>View</vt:lpstr>
      <vt:lpstr>Отчёт 12.05 </vt:lpstr>
      <vt:lpstr>Технические неполадки</vt:lpstr>
      <vt:lpstr>Прогресс по моделям </vt:lpstr>
      <vt:lpstr>Hist Fitter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</dc:title>
  <dc:creator>Плетнёв Никита</dc:creator>
  <cp:lastModifiedBy>Плетнёв Никита</cp:lastModifiedBy>
  <cp:revision>109</cp:revision>
  <dcterms:created xsi:type="dcterms:W3CDTF">2024-10-28T05:49:10Z</dcterms:created>
  <dcterms:modified xsi:type="dcterms:W3CDTF">2025-05-12T08:29:25Z</dcterms:modified>
</cp:coreProperties>
</file>