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5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45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5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5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22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3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4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0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00448C0-475B-4DA7-AADE-E64C72D97A5B}" type="datetimeFigureOut">
              <a:rPr lang="en-US" smtClean="0"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CEE280D-7F8D-4851-B360-F795D46249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322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15FC-F129-42BE-B506-C5AAAC848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12.05.25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7189D6-01DD-4788-856B-E0718D77A6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Жидков Кирилл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17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BA8E2-123D-4CB0-84AA-E311C7C07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Сделано за прошлые две недели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E5AFC-F357-4254-9E83-F4781A55E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Уезжал домой и отдыхал (нет)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Диагностировал и ремонтировал установку горизонтального направленного бурения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Ремонтировал свою машину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Работал на установке ГНБ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25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D32C-51D7-4A72-973F-F9E17C70D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на следующие две недели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C0027-8932-4D67-B970-78BEFEDAF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 планах закрыть сессию до конца мая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Возобновить работу над платой </a:t>
            </a:r>
            <a:r>
              <a:rPr lang="en-US" dirty="0"/>
              <a:t>SFP, </a:t>
            </a:r>
            <a:r>
              <a:rPr lang="ru-RU" dirty="0"/>
              <a:t>усилителем-дискриминатором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Собрать тестовый проект для платы </a:t>
            </a:r>
            <a:r>
              <a:rPr lang="en-US" dirty="0" err="1"/>
              <a:t>Artix</a:t>
            </a:r>
            <a:r>
              <a:rPr lang="en-US" dirty="0"/>
              <a:t> 7</a:t>
            </a:r>
          </a:p>
        </p:txBody>
      </p:sp>
    </p:spTree>
    <p:extLst>
      <p:ext uri="{BB962C8B-B14F-4D97-AF65-F5344CB8AC3E}">
        <p14:creationId xmlns:p14="http://schemas.microsoft.com/office/powerpoint/2010/main" val="8821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9CE1-705F-4D2D-BAE4-385D7013E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79F78-09D8-449D-8359-A2154A9BF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24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60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Отчёт 12.05.25</vt:lpstr>
      <vt:lpstr>Сделано за прошлые две недели</vt:lpstr>
      <vt:lpstr>План на следующие две недели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12.05.25</dc:title>
  <dc:creator>kirya312 ///</dc:creator>
  <cp:lastModifiedBy>kirya312 ///</cp:lastModifiedBy>
  <cp:revision>4</cp:revision>
  <dcterms:created xsi:type="dcterms:W3CDTF">2025-05-12T07:13:28Z</dcterms:created>
  <dcterms:modified xsi:type="dcterms:W3CDTF">2025-05-12T07:17:05Z</dcterms:modified>
</cp:coreProperties>
</file>