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9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7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8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3EDD6E-81CC-43E8-B39E-7DEBFC9AA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560403-9996-4905-A89B-11B9A8024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4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9892-2F48-4487-B718-C82BFDDB8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Отчёт 28.04.25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5F7BF-C7C9-4109-B6B6-008162DE2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Жидков Кирилл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2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CC39-66EE-47C9-B898-F67A3FBC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Сделано за две недели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749C-76EB-4A33-BA25-775D93BAD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Обсудили задачи до СТАРТА с Александром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Были разработаны две печатные платы для микросхем усилителя и компаратора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Проект с ними добавлен в </a:t>
            </a:r>
            <a:r>
              <a:rPr lang="en-US" dirty="0" err="1"/>
              <a:t>gitlab</a:t>
            </a:r>
            <a:r>
              <a:rPr lang="en-US" dirty="0"/>
              <a:t> </a:t>
            </a:r>
            <a:r>
              <a:rPr lang="ru-RU" dirty="0"/>
              <a:t>лаборатории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Закуплены компоненты для изготовления плат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Обновил ПО осциллографа</a:t>
            </a:r>
          </a:p>
        </p:txBody>
      </p:sp>
    </p:spTree>
    <p:extLst>
      <p:ext uri="{BB962C8B-B14F-4D97-AF65-F5344CB8AC3E}">
        <p14:creationId xmlns:p14="http://schemas.microsoft.com/office/powerpoint/2010/main" val="288546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4999-0705-4321-81FB-BF26768B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Плата для тестирования усилителя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3532-0296-479C-8D90-0FF196CB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44" y="1730477"/>
            <a:ext cx="10805669" cy="447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3E605-938A-4435-98AB-07544BF74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9" t="24490" r="20103" b="20103"/>
          <a:stretch/>
        </p:blipFill>
        <p:spPr>
          <a:xfrm>
            <a:off x="2455788" y="1978091"/>
            <a:ext cx="7363579" cy="41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EF66-3AB0-48B7-83BB-F283E388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Плата для тестирования компаратора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71161-4AD9-4085-B040-29C0EAA7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81BAD-0D27-41C9-B1BC-A5FF5A702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5" t="20765" r="12755" b="12755"/>
          <a:stretch/>
        </p:blipFill>
        <p:spPr>
          <a:xfrm>
            <a:off x="2112761" y="1793537"/>
            <a:ext cx="8027437" cy="45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314B-739A-45B1-ABB0-652B36B6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на две недели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5576-9B8E-4D6D-92E0-0EED2EBA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Попытаться изготовить две платы методом «ЛУТ»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Начать работу по упрощению платы для оптики </a:t>
            </a:r>
            <a:r>
              <a:rPr lang="en-US" dirty="0"/>
              <a:t>SFP+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Закрывать сессию</a:t>
            </a:r>
          </a:p>
        </p:txBody>
      </p:sp>
    </p:spTree>
    <p:extLst>
      <p:ext uri="{BB962C8B-B14F-4D97-AF65-F5344CB8AC3E}">
        <p14:creationId xmlns:p14="http://schemas.microsoft.com/office/powerpoint/2010/main" val="38422672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70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Отчёт 28.04.25</vt:lpstr>
      <vt:lpstr>Сделано за две недели</vt:lpstr>
      <vt:lpstr>Плата для тестирования усилителя</vt:lpstr>
      <vt:lpstr>Плата для тестирования компаратора</vt:lpstr>
      <vt:lpstr>План на две недели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28.04.25</dc:title>
  <dc:creator>kirya312 ///</dc:creator>
  <cp:lastModifiedBy>kirya312 ///</cp:lastModifiedBy>
  <cp:revision>3</cp:revision>
  <dcterms:created xsi:type="dcterms:W3CDTF">2025-04-28T05:32:05Z</dcterms:created>
  <dcterms:modified xsi:type="dcterms:W3CDTF">2025-04-28T05:41:01Z</dcterms:modified>
</cp:coreProperties>
</file>