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4C3DF-FB18-45C6-822A-DA519DB66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E98936-E42E-414E-B8AB-2490922EA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842931-B2E1-426D-8C87-CC2EBBF0E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331E33-BB99-4225-8029-9AB465E0A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F72B9C-2484-4AFC-96FF-C1E529A5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43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3F608-52F4-410F-9353-104C6BEC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D72968-4F21-4669-8E74-3B9474CC3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3977E1-B478-42A1-B7D8-79E48D4B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7842FD-E98E-46CD-B8CA-0FAEADF5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A0FA0B-059B-434F-A2C1-29C905F0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47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02BB15-56F0-4F8E-8217-C22CEEA32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C35541-AE63-41A0-8D12-B0C89E6AA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7B9842-2D07-4001-A1AA-4B19A372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45AE14-F6C9-4EDB-A3AF-927306E8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844E17-DDED-4176-B022-CD6776D3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2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7A971-B6B7-4B52-B8B7-E012DED89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71C4C7-F0C9-47A5-99EA-52A505C0D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77A0DF-BCBF-40ED-A7EE-60E98BA0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D247BA-E1C9-499B-A5A0-C188963A0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C96459-92CB-4D1E-B35C-3B6487FC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3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8FA37-B851-49F1-9AA4-1DF672686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BE948B-1306-46E2-A29F-22395322B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32E2E2-E689-4748-AD35-BF5818308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9DF3F7-1D98-43D2-91CD-E5A8DF2F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936D50-2118-41E8-87DE-A572D13C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4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EC1EF-8439-4A99-9BAF-1AA93A30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A946B7-0140-4D0D-BE7F-172F28668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72B238-CBBB-4C97-B6B8-CEF06CF90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281E92-F5C5-4E7A-94BA-FA320174F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648D8A-02FF-4291-821F-47B780B7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D0AC40-221B-48A3-A49D-8A1F5F5FD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19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6A62D-241E-4AED-9523-F9D3C466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816865-3F35-4BFE-B133-368942C55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00CDA1-3AF3-4CAA-B030-0DE882FCA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F5689A-F20E-4524-8506-2B8FF7177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F96DFA8-7E0A-4B9B-95F5-17904774F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E13480-2F98-468E-BDAF-8C7CF52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01A1385-9DC0-47FF-842A-3DEF9F13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049914-DD92-4085-93F3-8ACAE1B5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54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0AE86-D6C9-4608-9D3F-87589D69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8415EE-FC22-46A1-B52F-2AFB350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155A019-3014-4E44-81AB-A34D23D9A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10343C-6680-42B6-BE2B-67F16900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0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A8B642-C0BC-4420-A8DE-9A9044DA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EE44B6B-858A-497F-AF54-D1C0E2CC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544B8C-FA46-44D4-ABD6-8EE4AED7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1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20B53-57C5-4CDF-8870-0D5B10817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069188-9954-4D15-9777-97FCBB299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6C9FA9-AB11-4AC4-9DEE-CDD79C89E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AAFADB-875F-4DCD-BA11-9EBEFE304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1E1D45-51A8-4FE1-B636-F0E6E525B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40A952-7052-449C-8D98-EEC3034E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72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AFBD7-CF94-4D66-A130-17909AB3A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D4E74F-426C-4022-B9D9-E5BEAE921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BC2F03-DF36-4B06-9C8F-B3CE95407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949AE7-4EFA-4497-A9C5-82BB30C1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1A17B0-27AD-4930-BD68-B1394479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CD2A29-BC9C-47DA-AC7F-BE26D8B5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CA34B-16E6-45A5-B465-C9900DB6D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EAD3A7-CE6B-4265-98E5-C178051A8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A3F4DB-2B15-4EC2-AED0-EC1C0A6A5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E42B7-758D-478E-A93B-4295805BD20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E1EBB6-4BD9-4AFB-9989-4BDC1271C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22DAFC-A65E-4E7C-8FE7-175439B94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CB7D-1320-49B8-A9C3-AB4986B2A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86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0573A-3213-408D-9147-6A46910C7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31.03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BC06D8-1C78-4D8F-96FB-F43E8E67DA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274624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03241-349F-4DBB-8B4E-8346E3F1B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прошлые недели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CA2F87-8860-4367-A766-02445CCB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Лекции по ШСЦС</a:t>
            </a:r>
          </a:p>
          <a:p>
            <a:r>
              <a:rPr lang="ru-RU" dirty="0"/>
              <a:t>Пропущенный материал по учёбе</a:t>
            </a:r>
          </a:p>
          <a:p>
            <a:r>
              <a:rPr lang="ru-RU" dirty="0"/>
              <a:t>Продолжила читать «Искусство схемотехники» 1ый том </a:t>
            </a:r>
            <a:r>
              <a:rPr lang="ru-RU" dirty="0" err="1"/>
              <a:t>Хоровиц</a:t>
            </a:r>
            <a:r>
              <a:rPr lang="ru-RU" dirty="0"/>
              <a:t> Пауль, Хилл </a:t>
            </a:r>
            <a:r>
              <a:rPr lang="ru-RU" dirty="0" err="1"/>
              <a:t>Уинфилд</a:t>
            </a:r>
            <a:r>
              <a:rPr lang="ru-RU" dirty="0"/>
              <a:t> </a:t>
            </a:r>
          </a:p>
          <a:p>
            <a:r>
              <a:rPr lang="ru-RU" dirty="0"/>
              <a:t>Новая задача по библиотеке </a:t>
            </a:r>
          </a:p>
          <a:p>
            <a:r>
              <a:rPr lang="ru-RU" dirty="0"/>
              <a:t>Выздоровление!!!</a:t>
            </a:r>
          </a:p>
        </p:txBody>
      </p:sp>
    </p:spTree>
    <p:extLst>
      <p:ext uri="{BB962C8B-B14F-4D97-AF65-F5344CB8AC3E}">
        <p14:creationId xmlns:p14="http://schemas.microsoft.com/office/powerpoint/2010/main" val="191677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8482B-37D0-4F1B-B49F-EB8DAC19C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на неделю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B22B2C-DD47-49E5-8BFC-B7449059B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Перейти к практической задачи (начать переписывать тесты на основе полученных знаний 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 делать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ШСЦС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Посетить предстоящие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 лаборатории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316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Отчёт 31.03</vt:lpstr>
      <vt:lpstr>За прошлые недели</vt:lpstr>
      <vt:lpstr>Планы на неделю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31.03</dc:title>
  <dc:creator>Оля Петрова</dc:creator>
  <cp:lastModifiedBy>Оля Петрова</cp:lastModifiedBy>
  <cp:revision>1</cp:revision>
  <dcterms:created xsi:type="dcterms:W3CDTF">2025-03-31T10:07:23Z</dcterms:created>
  <dcterms:modified xsi:type="dcterms:W3CDTF">2025-03-31T10:11:42Z</dcterms:modified>
</cp:coreProperties>
</file>