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22D5-3D7D-44F0-B618-936476479BAC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D76A1-0ABE-419D-81F0-40F44F6400C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18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22D5-3D7D-44F0-B618-936476479BAC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D76A1-0ABE-419D-81F0-40F44F64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2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22D5-3D7D-44F0-B618-936476479BAC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D76A1-0ABE-419D-81F0-40F44F64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3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22D5-3D7D-44F0-B618-936476479BAC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D76A1-0ABE-419D-81F0-40F44F64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0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22D5-3D7D-44F0-B618-936476479BAC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D76A1-0ABE-419D-81F0-40F44F6400C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46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22D5-3D7D-44F0-B618-936476479BAC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D76A1-0ABE-419D-81F0-40F44F64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5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22D5-3D7D-44F0-B618-936476479BAC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D76A1-0ABE-419D-81F0-40F44F64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22D5-3D7D-44F0-B618-936476479BAC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D76A1-0ABE-419D-81F0-40F44F64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22D5-3D7D-44F0-B618-936476479BAC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D76A1-0ABE-419D-81F0-40F44F64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9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B4B22D5-3D7D-44F0-B618-936476479BAC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2D76A1-0ABE-419D-81F0-40F44F64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32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22D5-3D7D-44F0-B618-936476479BAC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D76A1-0ABE-419D-81F0-40F44F64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B4B22D5-3D7D-44F0-B618-936476479BAC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2D76A1-0ABE-419D-81F0-40F44F6400C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7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ED755-7625-41CA-B17D-1CE4E02A3D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Отчёт 25.03.25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C3C59-E6B2-4BA3-8C80-164899AE7B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Жидков Кирилл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04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CA073-BFD0-471B-82E5-0B9B0E297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Сделано за 2 недели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32F13-026F-4FC2-A8DA-30D436C2C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/>
              <a:t>Посетил занятие Школы Синтеза Цифровых Схем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/>
              <a:t>Заказал </a:t>
            </a:r>
            <a:r>
              <a:rPr lang="ru-RU" sz="2800" dirty="0"/>
              <a:t>компоненты для теста одного канала усилителя-дискриминатора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/>
              <a:t>Проверена прошивка платы на 8 каналов на одном разъеме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/>
              <a:t>Сделал функциональную схему</a:t>
            </a:r>
            <a:r>
              <a:rPr lang="en-US" sz="2800" dirty="0"/>
              <a:t> </a:t>
            </a:r>
            <a:r>
              <a:rPr lang="ru-RU" sz="2800" dirty="0"/>
              <a:t>8-канальной платы-расширения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212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E3A88-1908-49B8-98A6-661A9EA1B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171BAC1-1C86-436C-9205-9D6F35EBB4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282" y="1866"/>
            <a:ext cx="10411435" cy="6127750"/>
          </a:xfrm>
        </p:spPr>
      </p:pic>
    </p:spTree>
    <p:extLst>
      <p:ext uri="{BB962C8B-B14F-4D97-AF65-F5344CB8AC3E}">
        <p14:creationId xmlns:p14="http://schemas.microsoft.com/office/powerpoint/2010/main" val="2804481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2F01E-EA8F-41B6-BE90-E0596478B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Сделать на следующей неделе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A6C37-CCD8-4F25-B2B4-D221DFFF8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/>
              <a:t>Дождаться компонентов и попробовать собрать 1 канал усилителя-дискриминатора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/>
              <a:t>Выбрать какие компоненты убрать с платы для оптики и начать переработку платы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/>
              <a:t>Сделать домашнее задание Школы Синтеза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625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9EA03-09CC-4C19-9A4A-D4785FCA9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CB91A-1522-46F5-B2E9-E74646893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9038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</TotalTime>
  <Words>68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Retrospect</vt:lpstr>
      <vt:lpstr>Отчёт 25.03.25</vt:lpstr>
      <vt:lpstr>Сделано за 2 недели</vt:lpstr>
      <vt:lpstr>PowerPoint Presentation</vt:lpstr>
      <vt:lpstr>Сделать на следующей неделе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25.03.25</dc:title>
  <dc:creator>kirya312 ///</dc:creator>
  <cp:lastModifiedBy>kirya312 ///</cp:lastModifiedBy>
  <cp:revision>3</cp:revision>
  <dcterms:created xsi:type="dcterms:W3CDTF">2025-03-31T08:35:54Z</dcterms:created>
  <dcterms:modified xsi:type="dcterms:W3CDTF">2025-03-31T08:42:49Z</dcterms:modified>
</cp:coreProperties>
</file>