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5" r:id="rId3"/>
    <p:sldId id="262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5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31.03.2025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31.03.2025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31.03.2025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31</a:t>
            </a:r>
            <a:r>
              <a:rPr lang="ru-RU" dirty="0" smtClean="0"/>
              <a:t>.0</a:t>
            </a:r>
            <a:r>
              <a:rPr lang="en-US" dirty="0"/>
              <a:t>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368"/>
            <a:ext cx="9407769" cy="59260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Ftag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795" y="1099039"/>
            <a:ext cx="8595360" cy="4351337"/>
          </a:xfrm>
        </p:spPr>
        <p:txBody>
          <a:bodyPr/>
          <a:lstStyle/>
          <a:p>
            <a:r>
              <a:rPr lang="ru-RU" dirty="0" smtClean="0"/>
              <a:t>Смог удачно перенести из </a:t>
            </a:r>
            <a:r>
              <a:rPr lang="en-US" dirty="0" smtClean="0"/>
              <a:t>root </a:t>
            </a:r>
            <a:r>
              <a:rPr lang="ru-RU" dirty="0" smtClean="0"/>
              <a:t>в </a:t>
            </a:r>
            <a:r>
              <a:rPr lang="en-US" dirty="0" smtClean="0"/>
              <a:t>hdf.h5 </a:t>
            </a:r>
            <a:r>
              <a:rPr lang="ru-RU" dirty="0" smtClean="0"/>
              <a:t>формат.</a:t>
            </a:r>
          </a:p>
          <a:p>
            <a:r>
              <a:rPr lang="ru-RU" dirty="0" smtClean="0"/>
              <a:t>Попытался поработать с струями в моделируемых данных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F_dumpers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777" y="2145323"/>
            <a:ext cx="5231141" cy="25497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86" y="3584583"/>
            <a:ext cx="5054522" cy="278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0"/>
            <a:ext cx="9692640" cy="1325562"/>
          </a:xfrm>
        </p:spPr>
        <p:txBody>
          <a:bodyPr/>
          <a:lstStyle/>
          <a:p>
            <a:r>
              <a:rPr lang="ru-RU" dirty="0" smtClean="0"/>
              <a:t>М</a:t>
            </a:r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2" y="1325562"/>
            <a:ext cx="8595360" cy="4351337"/>
          </a:xfrm>
        </p:spPr>
        <p:txBody>
          <a:bodyPr/>
          <a:lstStyle/>
          <a:p>
            <a:r>
              <a:rPr lang="ru-RU" dirty="0" smtClean="0"/>
              <a:t>Предварительная обработка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Практический опыт оценивания моделей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527" y="502597"/>
            <a:ext cx="4493895" cy="33704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88" y="2847813"/>
            <a:ext cx="4740306" cy="338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92640" cy="1325562"/>
          </a:xfrm>
        </p:spPr>
        <p:txBody>
          <a:bodyPr/>
          <a:lstStyle/>
          <a:p>
            <a:r>
              <a:rPr lang="ru-RU" dirty="0" smtClean="0"/>
              <a:t>Физика </a:t>
            </a:r>
            <a:r>
              <a:rPr lang="ru-RU" dirty="0" err="1" smtClean="0"/>
              <a:t>пр-вр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656153"/>
            <a:ext cx="8595360" cy="4351337"/>
          </a:xfrm>
        </p:spPr>
        <p:txBody>
          <a:bodyPr/>
          <a:lstStyle/>
          <a:p>
            <a:r>
              <a:rPr lang="ru-RU" dirty="0" smtClean="0"/>
              <a:t>Выведение импульса</a:t>
            </a:r>
          </a:p>
          <a:p>
            <a:r>
              <a:rPr lang="ru-RU" dirty="0" smtClean="0"/>
              <a:t> и его взаимосвязь с энергией</a:t>
            </a:r>
            <a:endParaRPr lang="ru-RU" dirty="0" smtClean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/>
          </a:p>
          <a:p>
            <a:pPr marL="274320" lvl="1" indent="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831" y="2146070"/>
            <a:ext cx="1371600" cy="4572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275" y="1440541"/>
            <a:ext cx="1428750" cy="5905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785" y="3940153"/>
            <a:ext cx="1524000" cy="4191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329" y="2993036"/>
            <a:ext cx="198120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2884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770</TotalTime>
  <Words>47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Отчёт 31.03 </vt:lpstr>
      <vt:lpstr>Ftag </vt:lpstr>
      <vt:lpstr>МL</vt:lpstr>
      <vt:lpstr>Физика пр-вр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87</cp:revision>
  <dcterms:created xsi:type="dcterms:W3CDTF">2024-10-28T05:49:10Z</dcterms:created>
  <dcterms:modified xsi:type="dcterms:W3CDTF">2025-03-31T07:07:39Z</dcterms:modified>
</cp:coreProperties>
</file>