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256" r:id="rId2"/>
    <p:sldId id="265" r:id="rId3"/>
    <p:sldId id="262" r:id="rId4"/>
    <p:sldId id="263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346EF37-0F9A-48A0-B997-3EA52A679869}">
          <p14:sldIdLst>
            <p14:sldId id="256"/>
            <p14:sldId id="265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54D61-5C4A-48FE-BA28-CCD01C3F8E66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8DEB1-4E29-4606-9691-F99C2EFB6F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35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241F574-052E-40CC-B317-5807F1B5F1CE}" type="datetime1">
              <a:rPr lang="ru-RU" smtClean="0"/>
              <a:t>31.03.2025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1754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587E-2D19-4765-BF70-600121CFF54A}" type="datetime1">
              <a:rPr lang="ru-RU" smtClean="0"/>
              <a:t>31.03.2025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572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C4EF-0044-4468-872C-9D5DE5405576}" type="datetime1">
              <a:rPr lang="ru-RU" smtClean="0"/>
              <a:t>31.03.2025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00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DA96-B685-40F9-8293-E78FADFA2E41}" type="datetime1">
              <a:rPr lang="ru-RU" smtClean="0"/>
              <a:t>31.03.2025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83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F086-0AA5-4D49-8393-D79F034D1465}" type="datetime1">
              <a:rPr lang="ru-RU" smtClean="0"/>
              <a:t>31.03.2025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742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1C1E-36A3-4A55-B0BC-DCED5DE73CC7}" type="datetime1">
              <a:rPr lang="ru-RU" smtClean="0"/>
              <a:t>31.03.2025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3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6B06-3426-4D0B-9E5A-966248CDE8B3}" type="datetime1">
              <a:rPr lang="ru-RU" smtClean="0"/>
              <a:t>31.03.2025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37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8945A-F322-4936-A30D-1BD06321D97F}" type="datetime1">
              <a:rPr lang="ru-RU" smtClean="0"/>
              <a:t>31.03.2025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560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C2DB-4711-4BD3-BE5F-092A30F8663E}" type="datetime1">
              <a:rPr lang="ru-RU" smtClean="0"/>
              <a:t>31.03.2025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54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25E5-599A-43F4-9E6A-8D226EFAB1BA}" type="datetime1">
              <a:rPr lang="ru-RU" smtClean="0"/>
              <a:t>31.03.2025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45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DA3D-7798-4006-9939-19A5E6CA6E58}" type="datetime1">
              <a:rPr lang="ru-RU" smtClean="0"/>
              <a:t>31.03.2025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81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669F19F-EA7F-434E-8C63-CEFD9FE45A5C}" type="datetime1">
              <a:rPr lang="ru-RU" smtClean="0"/>
              <a:t>31.03.2025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74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ru-RU" dirty="0" smtClean="0"/>
              <a:t>Отчёт </a:t>
            </a:r>
            <a:r>
              <a:rPr lang="en-US" dirty="0" smtClean="0"/>
              <a:t>31</a:t>
            </a:r>
            <a:r>
              <a:rPr lang="ru-RU" dirty="0" smtClean="0"/>
              <a:t>.0</a:t>
            </a:r>
            <a:r>
              <a:rPr lang="en-US" dirty="0"/>
              <a:t>3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err="1" smtClean="0"/>
              <a:t>Плётнёв</a:t>
            </a:r>
            <a:r>
              <a:rPr lang="ru-RU" dirty="0" smtClean="0"/>
              <a:t> Никита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3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8368"/>
            <a:ext cx="9407769" cy="59260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Ftag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2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795" y="1099039"/>
            <a:ext cx="8595360" cy="4351337"/>
          </a:xfrm>
        </p:spPr>
        <p:txBody>
          <a:bodyPr/>
          <a:lstStyle/>
          <a:p>
            <a:r>
              <a:rPr lang="ru-RU" dirty="0" smtClean="0"/>
              <a:t>Смог удачно перенести из </a:t>
            </a:r>
            <a:r>
              <a:rPr lang="en-US" dirty="0" smtClean="0"/>
              <a:t>root </a:t>
            </a:r>
            <a:r>
              <a:rPr lang="ru-RU" dirty="0" smtClean="0"/>
              <a:t>в </a:t>
            </a:r>
            <a:r>
              <a:rPr lang="en-US" dirty="0" smtClean="0"/>
              <a:t>hdf.h5 </a:t>
            </a:r>
            <a:r>
              <a:rPr lang="ru-RU" dirty="0" smtClean="0"/>
              <a:t>формат.</a:t>
            </a:r>
          </a:p>
          <a:p>
            <a:r>
              <a:rPr lang="ru-RU" dirty="0" smtClean="0"/>
              <a:t>Попытался поработать с струями в моделируемых данных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F_dumpers</a:t>
            </a:r>
            <a:endParaRPr lang="en-US" dirty="0" smtClean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777" y="2145323"/>
            <a:ext cx="5231141" cy="254977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86" y="3584583"/>
            <a:ext cx="5054522" cy="278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596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0"/>
            <a:ext cx="9692640" cy="1325562"/>
          </a:xfrm>
        </p:spPr>
        <p:txBody>
          <a:bodyPr/>
          <a:lstStyle/>
          <a:p>
            <a:r>
              <a:rPr lang="ru-RU" dirty="0" smtClean="0"/>
              <a:t>М</a:t>
            </a:r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592" y="1325562"/>
            <a:ext cx="8595360" cy="4351337"/>
          </a:xfrm>
        </p:spPr>
        <p:txBody>
          <a:bodyPr/>
          <a:lstStyle/>
          <a:p>
            <a:r>
              <a:rPr lang="ru-RU" dirty="0" smtClean="0"/>
              <a:t>Предварительная обработка </a:t>
            </a:r>
            <a:r>
              <a:rPr lang="ru-RU" dirty="0" smtClean="0"/>
              <a:t>данных</a:t>
            </a:r>
          </a:p>
          <a:p>
            <a:r>
              <a:rPr lang="ru-RU" dirty="0" smtClean="0"/>
              <a:t>Практический опыт оценивания моделей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3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527" y="502597"/>
            <a:ext cx="4493895" cy="337042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88" y="2847813"/>
            <a:ext cx="4740306" cy="338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338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692640" cy="1325562"/>
          </a:xfrm>
        </p:spPr>
        <p:txBody>
          <a:bodyPr/>
          <a:lstStyle/>
          <a:p>
            <a:r>
              <a:rPr lang="ru-RU" dirty="0" smtClean="0"/>
              <a:t>Физика </a:t>
            </a:r>
            <a:r>
              <a:rPr lang="ru-RU" dirty="0" err="1" smtClean="0"/>
              <a:t>пр-вр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656153"/>
            <a:ext cx="8595360" cy="4351337"/>
          </a:xfrm>
        </p:spPr>
        <p:txBody>
          <a:bodyPr/>
          <a:lstStyle/>
          <a:p>
            <a:r>
              <a:rPr lang="ru-RU" dirty="0" smtClean="0"/>
              <a:t>Выведение импульса</a:t>
            </a:r>
          </a:p>
          <a:p>
            <a:r>
              <a:rPr lang="ru-RU" dirty="0" smtClean="0"/>
              <a:t> и его взаимосвязь с энергией</a:t>
            </a:r>
            <a:endParaRPr lang="ru-RU" dirty="0" smtClean="0"/>
          </a:p>
          <a:p>
            <a:pPr marL="274320" lvl="1" indent="0">
              <a:buNone/>
            </a:pPr>
            <a:endParaRPr lang="ru-RU" dirty="0" smtClean="0"/>
          </a:p>
          <a:p>
            <a:pPr marL="274320" lvl="1" indent="0">
              <a:buNone/>
            </a:pPr>
            <a:endParaRPr lang="ru-RU" dirty="0" smtClean="0"/>
          </a:p>
          <a:p>
            <a:pPr marL="274320" lvl="1" indent="0">
              <a:buNone/>
            </a:pPr>
            <a:endParaRPr lang="ru-RU" dirty="0"/>
          </a:p>
          <a:p>
            <a:pPr marL="274320" lvl="1" indent="0">
              <a:buNone/>
            </a:pPr>
            <a:endParaRPr lang="ru-RU" dirty="0" smtClean="0"/>
          </a:p>
          <a:p>
            <a:pPr marL="274320" lvl="1" indent="0">
              <a:buNone/>
            </a:pPr>
            <a:endParaRPr lang="ru-RU" dirty="0"/>
          </a:p>
          <a:p>
            <a:pPr marL="274320" lvl="1" indent="0">
              <a:buNone/>
            </a:pPr>
            <a:endParaRPr lang="ru-RU" dirty="0" smtClean="0"/>
          </a:p>
          <a:p>
            <a:pPr marL="274320" lvl="1" indent="0">
              <a:buNone/>
            </a:pPr>
            <a:endParaRPr lang="ru-RU" dirty="0"/>
          </a:p>
          <a:p>
            <a:pPr marL="274320" lvl="1" indent="0">
              <a:buNone/>
            </a:pPr>
            <a:endParaRPr lang="ru-RU" dirty="0" smtClean="0"/>
          </a:p>
          <a:p>
            <a:pPr marL="274320" lvl="1" indent="0">
              <a:buNone/>
            </a:pPr>
            <a:endParaRPr lang="ru-RU" dirty="0"/>
          </a:p>
          <a:p>
            <a:pPr marL="274320" lvl="1" indent="0">
              <a:buNone/>
            </a:pPr>
            <a:endParaRPr lang="ru-RU" dirty="0" smtClean="0"/>
          </a:p>
          <a:p>
            <a:pPr marL="274320" lvl="1" indent="0">
              <a:buNone/>
            </a:pPr>
            <a:endParaRPr lang="ru-RU" dirty="0"/>
          </a:p>
          <a:p>
            <a:pPr marL="274320" lvl="1" indent="0">
              <a:buNone/>
            </a:pPr>
            <a:endParaRPr lang="ru-RU" dirty="0"/>
          </a:p>
          <a:p>
            <a:pPr marL="274320" lvl="1" indent="0">
              <a:buNone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4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831" y="2146070"/>
            <a:ext cx="1371600" cy="4572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275" y="1440541"/>
            <a:ext cx="1428750" cy="59055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785" y="3940153"/>
            <a:ext cx="1524000" cy="4191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329" y="2993036"/>
            <a:ext cx="198120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928840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</Template>
  <TotalTime>770</TotalTime>
  <Words>47</Words>
  <Application>Microsoft Office PowerPoint</Application>
  <PresentationFormat>Широкоэкранный</PresentationFormat>
  <Paragraphs>29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Schoolbook</vt:lpstr>
      <vt:lpstr>Wingdings 2</vt:lpstr>
      <vt:lpstr>View</vt:lpstr>
      <vt:lpstr>Отчёт 31.03 </vt:lpstr>
      <vt:lpstr>Ftag </vt:lpstr>
      <vt:lpstr>МL</vt:lpstr>
      <vt:lpstr>Физика пр-вр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</dc:title>
  <dc:creator>Плетнёв Никита</dc:creator>
  <cp:lastModifiedBy>Плетнёв Никита</cp:lastModifiedBy>
  <cp:revision>87</cp:revision>
  <dcterms:created xsi:type="dcterms:W3CDTF">2024-10-28T05:49:10Z</dcterms:created>
  <dcterms:modified xsi:type="dcterms:W3CDTF">2025-03-31T07:07:39Z</dcterms:modified>
</cp:coreProperties>
</file>