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58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2B80FAD-F781-A04C-4752-B7951AB3A5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E958D82-4B20-2409-8369-783A701E70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0C39A79-2D2E-F5A3-7BCC-CADD3E7EC6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7B506-C669-4B59-852C-DDED13B51D17}" type="datetimeFigureOut">
              <a:rPr lang="ru-RU" smtClean="0"/>
              <a:t>31.03.2025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68A04F1-6006-FBF2-5904-64D315D33C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C613BFA-FEC8-349E-362F-7E9C5EA98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B4106-39AD-45C4-841D-B403D85A15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1231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A26248E-A904-39FD-79CF-25931120D4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9D69910-E7AA-D24A-5311-CE4A84692B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E526D99-B249-22BE-584A-223793371B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7B506-C669-4B59-852C-DDED13B51D17}" type="datetimeFigureOut">
              <a:rPr lang="ru-RU" smtClean="0"/>
              <a:t>31.03.2025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1BFCA26-F732-BFE2-105B-5AD4862C20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173114D-EA68-68A2-3043-B3154C84BF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B4106-39AD-45C4-841D-B403D85A15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8953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AB75008D-C266-21C2-8F90-76356EA9AF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B176615-99B1-EE4E-1E1D-280AFA3C2B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D476CA3-2A54-8CAB-5AD8-CC0CAD880A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7B506-C669-4B59-852C-DDED13B51D17}" type="datetimeFigureOut">
              <a:rPr lang="ru-RU" smtClean="0"/>
              <a:t>31.03.2025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B3D924C-3C78-D8DB-D2CE-14C2C76A71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3C42885-0038-2BEB-63E2-EF9B3D19B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B4106-39AD-45C4-841D-B403D85A15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7460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3952028-DEEE-2C40-682D-002EC9FC0E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88D7E9C-9464-B827-648E-F6B0D35081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98CD3A6-7DF4-751C-B70C-E14601332A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7B506-C669-4B59-852C-DDED13B51D17}" type="datetimeFigureOut">
              <a:rPr lang="ru-RU" smtClean="0"/>
              <a:t>31.03.2025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A62413E-D7EF-886F-1D13-B3D2BF35C5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57BB592-E1B6-1115-A2BD-4D22CE7EE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B4106-39AD-45C4-841D-B403D85A15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6412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4369D7F-3B77-8E98-EFCA-C2FC5EA20D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02A75EA-0FA1-8767-BA0D-242BF870B1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B896AE4-EB12-AF42-0C0F-5F0871CFF1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7B506-C669-4B59-852C-DDED13B51D17}" type="datetimeFigureOut">
              <a:rPr lang="ru-RU" smtClean="0"/>
              <a:t>31.03.2025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2DB4B16-67FC-AFA2-3C8F-B5FA921E2A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CB7AD60-C18F-0507-37B3-3C322F65BC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B4106-39AD-45C4-841D-B403D85A15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2264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D82370C-0B3B-9E73-21BB-C21B400862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4A144D2-C862-6FB3-A29C-41D2BAEC8F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243DC19-4B98-2C46-892B-BF98D66058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341D20E-87DE-E830-5617-3787373CE4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7B506-C669-4B59-852C-DDED13B51D17}" type="datetimeFigureOut">
              <a:rPr lang="ru-RU" smtClean="0"/>
              <a:t>31.03.2025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49F05B0-F9F6-A627-2376-F1A658C5B7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C54807E-F3C7-C7CC-FA55-08FD67D9A4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B4106-39AD-45C4-841D-B403D85A15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583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BB8E192-DD53-E99D-8AB1-A52F5B55D7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A578284-0A65-C12E-BB4D-4B9CAE78EA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E28D4A9-6E80-39AC-50CD-7CF48A8032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C3BDC900-DC00-91A9-2E8C-EA512B7321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37FC5E87-2242-348F-61FB-2E77AAD7652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9C66CC9A-AAF9-1BB8-3264-13E0F9A99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7B506-C669-4B59-852C-DDED13B51D17}" type="datetimeFigureOut">
              <a:rPr lang="ru-RU" smtClean="0"/>
              <a:t>31.03.2025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4563BAF3-DB0A-036F-6382-B31965EF66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043365DA-8C8C-075B-0C1E-9045B212B8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B4106-39AD-45C4-841D-B403D85A15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5511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9A11106-1F5F-4FE1-8FA5-FD71530F09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F6B79619-817E-F308-47AC-59F2E4ECD5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7B506-C669-4B59-852C-DDED13B51D17}" type="datetimeFigureOut">
              <a:rPr lang="ru-RU" smtClean="0"/>
              <a:t>31.03.2025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BFC123EE-32D3-49D7-90AE-7EC221E319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69388D85-3B7E-2B11-D6BF-83D6026E10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B4106-39AD-45C4-841D-B403D85A15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6364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9822BACD-EF8C-6882-F6FD-15B7B07F5E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7B506-C669-4B59-852C-DDED13B51D17}" type="datetimeFigureOut">
              <a:rPr lang="ru-RU" smtClean="0"/>
              <a:t>31.03.2025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06412B3F-04DE-D7C4-B03D-86A7E0910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18D622D-19AF-7F49-7E2B-5E940000D8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B4106-39AD-45C4-841D-B403D85A15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4412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DCB2E10-D305-B135-4644-8EC0A686AD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A951C64-2F5A-2931-C78D-7A756E186C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89DCF4E-54A8-6F8D-A0A4-A1A8DC8805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22E074D-6C49-6E50-912B-D0B777B642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7B506-C669-4B59-852C-DDED13B51D17}" type="datetimeFigureOut">
              <a:rPr lang="ru-RU" smtClean="0"/>
              <a:t>31.03.2025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16867AD-2E0D-0721-3A5C-04E45A41C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EC33C9F-DA5D-9F04-079C-EBFBD0702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B4106-39AD-45C4-841D-B403D85A15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0734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60F11C-89A4-3448-A226-AC7CC420DA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01AA1699-BA60-882D-DDA8-97EF6372B1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1E4F302-DA41-D38D-56C7-2E3A1C5740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8596374-E65A-A072-A115-D9D3700757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7B506-C669-4B59-852C-DDED13B51D17}" type="datetimeFigureOut">
              <a:rPr lang="ru-RU" smtClean="0"/>
              <a:t>31.03.2025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049DA5C-9CF8-CC43-F50A-8AA6BDAA9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96572BB-B9FC-7856-74E3-A13B1DCB05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B4106-39AD-45C4-841D-B403D85A15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1147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862B02A-029F-1473-1504-70C1FA8D0E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0EF56B6-0DA6-AB05-9835-2DCAD4BB46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5D4EA25-513F-E2AC-AAD7-0E3CBA0637A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A7B506-C669-4B59-852C-DDED13B51D17}" type="datetimeFigureOut">
              <a:rPr lang="ru-RU" smtClean="0"/>
              <a:t>31.03.2025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B968D2C-A19B-71F4-7671-155C381FDD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74E202A-D266-072F-7355-09A12518A9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AB4106-39AD-45C4-841D-B403D85A15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0311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>
            <a:extLst>
              <a:ext uri="{FF2B5EF4-FFF2-40B4-BE49-F238E27FC236}">
                <a16:creationId xmlns:a16="http://schemas.microsoft.com/office/drawing/2014/main" id="{25C89B1F-807E-16D6-FF96-EBE81756955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Отчёт за </a:t>
            </a:r>
            <a:r>
              <a:rPr lang="en-US" dirty="0"/>
              <a:t>31</a:t>
            </a:r>
            <a:r>
              <a:rPr lang="ru-RU" dirty="0"/>
              <a:t> марта</a:t>
            </a:r>
          </a:p>
        </p:txBody>
      </p:sp>
      <p:sp>
        <p:nvSpPr>
          <p:cNvPr id="8" name="Подзаголовок 7">
            <a:extLst>
              <a:ext uri="{FF2B5EF4-FFF2-40B4-BE49-F238E27FC236}">
                <a16:creationId xmlns:a16="http://schemas.microsoft.com/office/drawing/2014/main" id="{D0C6CE63-71E3-7B1B-3C87-FC600C10D82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dirty="0"/>
              <a:t>Акимов Иван</a:t>
            </a:r>
          </a:p>
        </p:txBody>
      </p:sp>
    </p:spTree>
    <p:extLst>
      <p:ext uri="{BB962C8B-B14F-4D97-AF65-F5344CB8AC3E}">
        <p14:creationId xmlns:p14="http://schemas.microsoft.com/office/powerpoint/2010/main" val="2466634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10DC5B2-9C01-7211-D59A-D0B2BEDD19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Фильтр по баллу облачности</a:t>
            </a:r>
          </a:p>
        </p:txBody>
      </p:sp>
      <p:pic>
        <p:nvPicPr>
          <p:cNvPr id="7" name="Объект 6">
            <a:extLst>
              <a:ext uri="{FF2B5EF4-FFF2-40B4-BE49-F238E27FC236}">
                <a16:creationId xmlns:a16="http://schemas.microsoft.com/office/drawing/2014/main" id="{F8D94CFF-8610-BA56-3F68-B2D8D29C695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6670" y="1435823"/>
            <a:ext cx="7352521" cy="5422177"/>
          </a:xfrm>
        </p:spPr>
      </p:pic>
    </p:spTree>
    <p:extLst>
      <p:ext uri="{BB962C8B-B14F-4D97-AF65-F5344CB8AC3E}">
        <p14:creationId xmlns:p14="http://schemas.microsoft.com/office/powerpoint/2010/main" val="9276093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25F880E-8B5C-FED7-3166-9D234A7B29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Использование фильтра по сезонности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A90B95D1-39E9-3B7B-350B-E8547F98BC3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3942" y="1985038"/>
            <a:ext cx="5404115" cy="4032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799713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14</Words>
  <Application>Microsoft Office PowerPoint</Application>
  <PresentationFormat>Широкоэкранный</PresentationFormat>
  <Paragraphs>4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Тема Office</vt:lpstr>
      <vt:lpstr>Отчёт за 31 марта</vt:lpstr>
      <vt:lpstr>Фильтр по баллу облачности</vt:lpstr>
      <vt:lpstr>Использование фильтра по сезонности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Ivan Akimov</dc:creator>
  <cp:lastModifiedBy>Ivan Akimov</cp:lastModifiedBy>
  <cp:revision>4</cp:revision>
  <dcterms:created xsi:type="dcterms:W3CDTF">2025-03-06T05:14:33Z</dcterms:created>
  <dcterms:modified xsi:type="dcterms:W3CDTF">2025-03-31T06:41:30Z</dcterms:modified>
</cp:coreProperties>
</file>