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80FAD-F781-A04C-4752-B7951AB3A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958D82-4B20-2409-8369-783A701E7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C39A79-2D2E-F5A3-7BCC-CADD3E7EC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8A04F1-6006-FBF2-5904-64D315D33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613BFA-FEC8-349E-362F-7E9C5EA9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23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26248E-A904-39FD-79CF-25931120D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D69910-E7AA-D24A-5311-CE4A84692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526D99-B249-22BE-584A-22379337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BFCA26-F732-BFE2-105B-5AD4862C2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73114D-EA68-68A2-3043-B3154C84B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95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B75008D-C266-21C2-8F90-76356EA9A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176615-99B1-EE4E-1E1D-280AFA3C2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476CA3-2A54-8CAB-5AD8-CC0CAD880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3D924C-3C78-D8DB-D2CE-14C2C76A7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C42885-0038-2BEB-63E2-EF9B3D19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46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952028-DEEE-2C40-682D-002EC9FC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8D7E9C-9464-B827-648E-F6B0D3508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8CD3A6-7DF4-751C-B70C-E14601332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62413E-D7EF-886F-1D13-B3D2BF35C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7BB592-E1B6-1115-A2BD-4D22CE7EE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41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369D7F-3B77-8E98-EFCA-C2FC5EA20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2A75EA-0FA1-8767-BA0D-242BF870B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896AE4-EB12-AF42-0C0F-5F0871CF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DB4B16-67FC-AFA2-3C8F-B5FA921E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B7AD60-C18F-0507-37B3-3C322F65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26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82370C-0B3B-9E73-21BB-C21B40086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A144D2-C862-6FB3-A29C-41D2BAEC8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43DC19-4B98-2C46-892B-BF98D6605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41D20E-87DE-E830-5617-3787373C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9F05B0-F9F6-A627-2376-F1A658C5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54807E-F3C7-C7CC-FA55-08FD67D9A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8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B8E192-DD53-E99D-8AB1-A52F5B55D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578284-0A65-C12E-BB4D-4B9CAE78E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28D4A9-6E80-39AC-50CD-7CF48A803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3BDC900-DC00-91A9-2E8C-EA512B732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FC5E87-2242-348F-61FB-2E77AAD76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C66CC9A-AAF9-1BB8-3264-13E0F9A99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563BAF3-DB0A-036F-6382-B31965EF6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43365DA-8C8C-075B-0C1E-9045B212B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51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A11106-1F5F-4FE1-8FA5-FD71530F0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6B79619-817E-F308-47AC-59F2E4ECD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C123EE-32D3-49D7-90AE-7EC221E31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9388D85-3B7E-2B11-D6BF-83D6026E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36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22BACD-EF8C-6882-F6FD-15B7B07F5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6412B3F-04DE-D7C4-B03D-86A7E0910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8D622D-19AF-7F49-7E2B-5E940000D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1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B2E10-D305-B135-4644-8EC0A686A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951C64-2F5A-2931-C78D-7A756E186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89DCF4E-54A8-6F8D-A0A4-A1A8DC880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2E074D-6C49-6E50-912B-D0B777B6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6867AD-2E0D-0721-3A5C-04E45A41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C33C9F-DA5D-9F04-079C-EBFBD070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73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0F11C-89A4-3448-A226-AC7CC420D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AA1699-BA60-882D-DDA8-97EF6372B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E4F302-DA41-D38D-56C7-2E3A1C574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596374-E65A-A072-A115-D9D370075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49DA5C-9CF8-CC43-F50A-8AA6BDAA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6572BB-B9FC-7856-74E3-A13B1DCB0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14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62B02A-029F-1473-1504-70C1FA8D0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EF56B6-0DA6-AB05-9835-2DCAD4BB4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D4EA25-513F-E2AC-AAD7-0E3CBA063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7B506-C669-4B59-852C-DDED13B51D17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968D2C-A19B-71F4-7671-155C381FD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4E202A-D266-072F-7355-09A12518A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B4106-39AD-45C4-841D-B403D85A15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31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25C89B1F-807E-16D6-FF96-EBE8175695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Отчёт за </a:t>
            </a:r>
            <a:r>
              <a:rPr lang="en-US" dirty="0"/>
              <a:t>31</a:t>
            </a:r>
            <a:r>
              <a:rPr lang="ru-RU" dirty="0"/>
              <a:t> марта</a:t>
            </a:r>
          </a:p>
        </p:txBody>
      </p:sp>
      <p:sp>
        <p:nvSpPr>
          <p:cNvPr id="8" name="Подзаголовок 7">
            <a:extLst>
              <a:ext uri="{FF2B5EF4-FFF2-40B4-BE49-F238E27FC236}">
                <a16:creationId xmlns:a16="http://schemas.microsoft.com/office/drawing/2014/main" id="{D0C6CE63-71E3-7B1B-3C87-FC600C10D8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/>
              <a:t>Акимов Иван</a:t>
            </a:r>
          </a:p>
        </p:txBody>
      </p:sp>
    </p:spTree>
    <p:extLst>
      <p:ext uri="{BB962C8B-B14F-4D97-AF65-F5344CB8AC3E}">
        <p14:creationId xmlns:p14="http://schemas.microsoft.com/office/powerpoint/2010/main" val="246663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DC5B2-9C01-7211-D59A-D0B2BEDD1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Фильтр по баллу облачности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F8D94CFF-8610-BA56-3F68-B2D8D29C69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670" y="1435823"/>
            <a:ext cx="7352521" cy="5422177"/>
          </a:xfrm>
        </p:spPr>
      </p:pic>
    </p:spTree>
    <p:extLst>
      <p:ext uri="{BB962C8B-B14F-4D97-AF65-F5344CB8AC3E}">
        <p14:creationId xmlns:p14="http://schemas.microsoft.com/office/powerpoint/2010/main" val="92760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5F880E-8B5C-FED7-3166-9D234A7B2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Использование фильтра по сезонности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90B95D1-39E9-3B7B-350B-E8547F98BC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942" y="1985038"/>
            <a:ext cx="5404115" cy="403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9971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14</Words>
  <Application>Microsoft Office PowerPoint</Application>
  <PresentationFormat>Широкоэкранный</PresentationFormat>
  <Paragraphs>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Отчёт за 31 марта</vt:lpstr>
      <vt:lpstr>Фильтр по баллу облачности</vt:lpstr>
      <vt:lpstr>Использование фильтра по сезонности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Ivan Akimov</dc:creator>
  <cp:lastModifiedBy>Ivan Akimov</cp:lastModifiedBy>
  <cp:revision>4</cp:revision>
  <dcterms:created xsi:type="dcterms:W3CDTF">2025-03-06T05:14:33Z</dcterms:created>
  <dcterms:modified xsi:type="dcterms:W3CDTF">2025-03-31T06:41:30Z</dcterms:modified>
</cp:coreProperties>
</file>