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dec Pro" panose="020B0604020202020204" charset="0"/>
      <p:regular r:id="rId11"/>
    </p:embeddedFont>
    <p:embeddedFont>
      <p:font typeface="Codec Pro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4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36066" y="796307"/>
            <a:ext cx="1815869" cy="74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Geant4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09275" y="1915000"/>
            <a:ext cx="12269450" cy="747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Результаты за прошлую неделю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Готов механизм безлопастного взаимодействия со фронтом (настроили работу с CORS)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Готов ELK stack (в первой версии)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Готов RаbbirMQ как брокер очередей для работы с примерами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Готов механизм загрузки примеров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u="sng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Готов</a:t>
            </a: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интерфейс по администрированию geant-backend (через pgadmin)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Готов макет дизайна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Подобрано несколько цветовых 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И ещё по мелочи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36066" y="796307"/>
            <a:ext cx="1815869" cy="74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Geant4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09275" y="3197225"/>
            <a:ext cx="12269450" cy="437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В процессе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Переписывание механизма работы с примерами под новый формат 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Интеграционное тестирование механизма работы с примерами 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Настройка систем фильтрации и поиска через полнотекстовую систему поиска (elasticsearch)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63788" y="2020849"/>
            <a:ext cx="7757183" cy="7237451"/>
          </a:xfrm>
          <a:custGeom>
            <a:avLst/>
            <a:gdLst/>
            <a:ahLst/>
            <a:cxnLst/>
            <a:rect l="l" t="t" r="r" b="b"/>
            <a:pathLst>
              <a:path w="7757183" h="7237451">
                <a:moveTo>
                  <a:pt x="0" y="0"/>
                </a:moveTo>
                <a:lnTo>
                  <a:pt x="7757183" y="0"/>
                </a:lnTo>
                <a:lnTo>
                  <a:pt x="7757183" y="7237451"/>
                </a:lnTo>
                <a:lnTo>
                  <a:pt x="0" y="7237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1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36066" y="796307"/>
            <a:ext cx="1815869" cy="74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Geant4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44135" y="1622386"/>
            <a:ext cx="6199730" cy="66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Лучший код недели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36066" y="796307"/>
            <a:ext cx="1815869" cy="74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Geant4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09275" y="2324100"/>
            <a:ext cx="12269450" cy="747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Задачи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на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эту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неделю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тут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выписано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по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максимуму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)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Настроить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систему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полнотекстового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поиска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Закрыть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бэкенд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для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работы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с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примерами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API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для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работы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с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документацией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только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логика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без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внутрянки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)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Дописать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доку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для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работы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с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сервисами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Сверстать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авторизации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и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главной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страницы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Сверстать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профиля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Дизайн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главной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страницы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Дизайн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регистрации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Дизайн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профиля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36016" y="800870"/>
            <a:ext cx="1815968" cy="74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Geant4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09275" y="2887662"/>
            <a:ext cx="12269450" cy="437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Наши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задачи</a:t>
            </a: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: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Профиль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Дизайн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Документация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Симуляции</a:t>
            </a:r>
            <a:endParaRPr lang="en-US" sz="3500" dirty="0">
              <a:solidFill>
                <a:srgbClr val="000000"/>
              </a:solidFill>
              <a:latin typeface="Codec Pro"/>
              <a:ea typeface="Codec Pro"/>
              <a:cs typeface="Codec Pro"/>
              <a:sym typeface="Codec Pro"/>
            </a:endParaRP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ELK</a:t>
            </a:r>
          </a:p>
          <a:p>
            <a:pPr marL="755652" lvl="1" indent="-377826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CI/CD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Произвольный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Codec Pro Bold</vt:lpstr>
      <vt:lpstr>Codec Pro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в лабу для страших</dc:title>
  <dc:creator>Илья Якушев</dc:creator>
  <cp:lastModifiedBy>Илья Якушев</cp:lastModifiedBy>
  <cp:revision>2</cp:revision>
  <dcterms:created xsi:type="dcterms:W3CDTF">2006-08-16T00:00:00Z</dcterms:created>
  <dcterms:modified xsi:type="dcterms:W3CDTF">2025-03-31T05:44:54Z</dcterms:modified>
  <dc:identifier>DAGWFZrQkyA</dc:identifier>
</cp:coreProperties>
</file>