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29BF66-FBDC-4F4B-8865-A75B3F901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5F8CD8-249E-4AE3-9439-611D73735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402923-DFFB-4CB7-8473-DDFFE2056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8AC478-A862-43C9-B347-DEAE3916C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66A594-4065-4A82-BD01-7A96CEF49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81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B7617C-50DD-4788-A62B-2809A6FE9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6238D8-F2B0-4D48-93AF-BD1796E4A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F6F685-40E2-47AA-AFF8-8B64A2F1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90AFB9-D4C5-4180-AFF4-976C916CA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3D8687-352F-4811-9448-D0AF96A9C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24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4E62299-D199-463B-83B5-0A2D5BEEBF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7C58C2-EA6F-491E-99BA-669E417E2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B0B43D-AA7E-4DD3-BE80-D72431083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2BF80F-8B4D-4F09-8A42-07D8860BA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B8889A-CB0D-44A4-9F8F-18C2A9DB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72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462854-BE51-411B-9EC2-2D3E4D39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1B3677-D002-4416-8B2D-5ECC50AB6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021ACE-DC02-4E69-9350-671A8631A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F93B92-2DF6-4F10-869B-ABDF6427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3CD73F-88ED-486B-BDBC-C499664FE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72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9A22CC-4BBC-41BA-BF4F-8D61696B5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A16CAA-C368-45A6-A2A5-F33732612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2A1DB1-CD73-4092-AB9F-57B9445D4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4F7281-56E2-4081-9253-1E7CA3A02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8549E3-4099-46F3-8551-805D8A1D9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81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D6618-723F-4757-9542-C6AA139D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2E7411-B367-4E18-808F-CF14C0A524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F3A2A1-AFE0-4404-AB02-392688E43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F4B0FE-7797-4A71-965C-25BAB6B73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62FF3E-0C2B-482D-AA3B-DF0F2A568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892636-9A96-4AC7-AB6F-4558D2263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78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1D548-8441-4319-B21E-E118424DE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53763F-AEA3-42D9-ABB0-779C76991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AB722C-88EB-4CF6-97C9-363C06F23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34DDA51-0CC8-4A0D-90DD-F903D332A0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90C1B55-1A26-4F20-B30D-3C1E05A9A6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EF1FFF2-42D7-493C-AD99-F60D0227F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B700F45-C3F1-41AC-B64C-A4AC0BAA9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BD4A1BA-E5F1-47B4-8648-65D481AE4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66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529501-C4A6-4E30-AB83-2A3C744FC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75DD16C-70EC-4838-A38B-4EDE9A6E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AEECCE2-E9EB-4D94-8720-3F3216FD0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FE2CEDC-0541-4B5F-9A23-063EC9506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8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23AF39-74FB-4FFE-B0F0-BF6AF8800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FEB0DD6-4576-4695-AA91-EA113F9D6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F4F67E0-037C-4F2A-8C59-FCBF0411A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91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6C5F6E-90EA-4575-A4CB-40A816694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BE7E90-DE13-4ED0-96F7-D204758C0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5E057F-B94A-4318-A2AF-EA7135529C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0066B5-B071-47A1-9D95-EC8C3068A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2734A4-3454-4D48-8788-167ED64BB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2BEFD0-2198-487F-94FD-FF60A953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94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D0105E-B124-4BE3-A3BC-D60375985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BE20042-4D1B-4DCF-93C5-F335C56BB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D2472E-E55B-474F-A336-2DD394744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60947B-BD27-41BC-B8D2-D27BD3D34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0030-9A7F-48D1-857C-B51C289C0D78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63C994-5BEA-4409-AC7D-651378B89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CD675F-FDA2-4BED-B7DC-699D3A74C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627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43ABAA-6907-42D2-B20D-C0FE54F10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91A383-53B4-4AC0-BD0C-B89EF80DB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A1DEAD-3BEC-4A36-8161-4F16A68B5D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10030-9A7F-48D1-857C-B51C289C0D78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DE2EA2-F07B-44E7-BE4C-E607B8CE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A8D771-9677-488B-A18B-A343652A9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2F890-AE79-47E8-A908-0B1D1D9E16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51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1489C-AECC-4A3B-A47A-AE8C3612B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Отчёт 14.04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E85874-20F5-4958-84F0-50373F8E55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Петрова Ольга</a:t>
            </a:r>
          </a:p>
        </p:txBody>
      </p:sp>
    </p:spTree>
    <p:extLst>
      <p:ext uri="{BB962C8B-B14F-4D97-AF65-F5344CB8AC3E}">
        <p14:creationId xmlns:p14="http://schemas.microsoft.com/office/powerpoint/2010/main" val="2178401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FCCB2-90D6-4920-AEBA-E0C80995D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прошлой неделе: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289FFD-66CD-4FAB-9314-A1108E9D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Подробно разобраны ключевые компоненты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UVM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agent, driver, environment, monitor, scoreboard, sequencer, test)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Тесты для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(положительный и негативный)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Посещён семинар </a:t>
            </a:r>
          </a:p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093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7B3B33-78A2-4ACC-96B5-3ABE2D76A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Планы на неделю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906C6D-28AA-4FCD-ACEC-2E91BF941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 тесты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Заменить в окружении название переменных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Запустить тесты, в случае ошибок исправить  </a:t>
            </a:r>
          </a:p>
        </p:txBody>
      </p:sp>
    </p:spTree>
    <p:extLst>
      <p:ext uri="{BB962C8B-B14F-4D97-AF65-F5344CB8AC3E}">
        <p14:creationId xmlns:p14="http://schemas.microsoft.com/office/powerpoint/2010/main" val="19364683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55</Words>
  <Application>Microsoft Office PowerPoint</Application>
  <PresentationFormat>Широкоэкранный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Отчёт 14.04</vt:lpstr>
      <vt:lpstr>На прошлой неделе:</vt:lpstr>
      <vt:lpstr>Планы на неделю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14.04</dc:title>
  <dc:creator>Оля Петрова</dc:creator>
  <cp:lastModifiedBy>Оля Петрова</cp:lastModifiedBy>
  <cp:revision>1</cp:revision>
  <dcterms:created xsi:type="dcterms:W3CDTF">2025-04-14T10:45:58Z</dcterms:created>
  <dcterms:modified xsi:type="dcterms:W3CDTF">2025-04-14T10:53:23Z</dcterms:modified>
</cp:coreProperties>
</file>