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Codec Pro Bold" charset="1" panose="00000600000000000000"/>
      <p:regular r:id="rId12"/>
    </p:embeddedFont>
    <p:embeddedFont>
      <p:font typeface="Codec Pro" charset="1" panose="000005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897187"/>
            <a:ext cx="12269450" cy="4987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Результаты за прошлую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Готова регистрация на стороне фронта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 ELK stack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Полностью готов geant-backend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Готова главная страница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 полнотекстовой поиск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CI/CD на всех обговоренных сервисах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И ещё по мелочи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3206750"/>
            <a:ext cx="12269450" cy="3749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 процессе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Разработка дизайна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Работа над профилем на стороне фронта</a:t>
            </a: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Разработка документации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Работа над панелью администрирования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Разработка системы бэкапов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94921" y="3102072"/>
            <a:ext cx="12269450" cy="5607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До 10 майя будет готово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Регистрация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Главная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Профиль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CI/CD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Полнотекстовой поиск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Документация без индексации в браузере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Бэкапы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ELK stack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609118" y="2495511"/>
            <a:ext cx="5534882" cy="5534882"/>
          </a:xfrm>
          <a:custGeom>
            <a:avLst/>
            <a:gdLst/>
            <a:ahLst/>
            <a:cxnLst/>
            <a:rect r="r" b="b" t="t" l="l"/>
            <a:pathLst>
              <a:path h="5534882" w="5534882">
                <a:moveTo>
                  <a:pt x="0" y="0"/>
                </a:moveTo>
                <a:lnTo>
                  <a:pt x="5534882" y="0"/>
                </a:lnTo>
                <a:lnTo>
                  <a:pt x="5534882" y="5534882"/>
                </a:lnTo>
                <a:lnTo>
                  <a:pt x="0" y="55348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476424" y="2495511"/>
            <a:ext cx="5534882" cy="5534882"/>
          </a:xfrm>
          <a:custGeom>
            <a:avLst/>
            <a:gdLst/>
            <a:ahLst/>
            <a:cxnLst/>
            <a:rect r="r" b="b" t="t" l="l"/>
            <a:pathLst>
              <a:path h="5534882" w="5534882">
                <a:moveTo>
                  <a:pt x="0" y="0"/>
                </a:moveTo>
                <a:lnTo>
                  <a:pt x="5534882" y="0"/>
                </a:lnTo>
                <a:lnTo>
                  <a:pt x="5534882" y="5534882"/>
                </a:lnTo>
                <a:lnTo>
                  <a:pt x="0" y="553488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044135" y="1631911"/>
            <a:ext cx="6199730" cy="654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Лучший код недели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822575"/>
            <a:ext cx="12269450" cy="3749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эту неделю (тут выписано по максимуму)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Дизайн профиля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Дизайн документации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Готовый профиль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Бэк для документации</a:t>
            </a:r>
          </a:p>
          <a:p>
            <a:pPr algn="l">
              <a:lnSpc>
                <a:spcPts val="4900"/>
              </a:lnSpc>
            </a:p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16" y="800870"/>
            <a:ext cx="1815968" cy="746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897187"/>
            <a:ext cx="12269450" cy="5607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Наши задачи: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Профиль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Главная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Дизайн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Документация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Симуляции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Поиск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ELK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CI/CD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DAGWFZrQkyA</dc:identifier>
  <dcterms:modified xsi:type="dcterms:W3CDTF">2011-08-01T06:04:30Z</dcterms:modified>
  <cp:revision>1</cp:revision>
  <dc:title>Доклад в лабу для страших</dc:title>
</cp:coreProperties>
</file>