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64" r:id="rId3"/>
    <p:sldId id="262" r:id="rId4"/>
    <p:sldId id="265" r:id="rId5"/>
    <p:sldId id="266" r:id="rId6"/>
    <p:sldId id="268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4"/>
            <p14:sldId id="262"/>
            <p14:sldId id="265"/>
            <p14:sldId id="266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14.04.2025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14.04.2025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14.04.2025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dirty="0" smtClean="0"/>
              <a:t>14</a:t>
            </a:r>
            <a:r>
              <a:rPr lang="ru-RU" dirty="0" smtClean="0"/>
              <a:t>.0</a:t>
            </a:r>
            <a:r>
              <a:rPr lang="en-US" dirty="0"/>
              <a:t>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F_dumpers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Получилось установить и поделать задания из инструкций</a:t>
            </a:r>
          </a:p>
          <a:p>
            <a:r>
              <a:rPr lang="ru-RU" dirty="0" smtClean="0"/>
              <a:t>Изменить </a:t>
            </a:r>
            <a:r>
              <a:rPr lang="ru-RU" dirty="0"/>
              <a:t>файлы конфигурации, чтобы отключить калибровку струи</a:t>
            </a:r>
          </a:p>
          <a:p>
            <a:r>
              <a:rPr lang="ru-RU" dirty="0"/>
              <a:t>Добавить/удалить переменную </a:t>
            </a:r>
            <a:r>
              <a:rPr lang="ru-RU" dirty="0" err="1"/>
              <a:t>jet</a:t>
            </a:r>
            <a:r>
              <a:rPr lang="ru-RU" dirty="0"/>
              <a:t> в файлах </a:t>
            </a:r>
            <a:r>
              <a:rPr lang="ru-RU" dirty="0" smtClean="0"/>
              <a:t>конфигурации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0"/>
            <a:ext cx="9692640" cy="1325562"/>
          </a:xfrm>
        </p:spPr>
        <p:txBody>
          <a:bodyPr/>
          <a:lstStyle/>
          <a:p>
            <a:r>
              <a:rPr lang="ru-RU" dirty="0" smtClean="0"/>
              <a:t>М</a:t>
            </a:r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592" y="1325562"/>
            <a:ext cx="8595360" cy="4351337"/>
          </a:xfrm>
        </p:spPr>
        <p:txBody>
          <a:bodyPr/>
          <a:lstStyle/>
          <a:p>
            <a:r>
              <a:rPr lang="ru-RU" dirty="0" smtClean="0"/>
              <a:t>Практический опыт оценивания моделей</a:t>
            </a:r>
            <a:endParaRPr lang="en-US" dirty="0"/>
          </a:p>
          <a:p>
            <a:r>
              <a:rPr lang="ru-RU" dirty="0" smtClean="0"/>
              <a:t>Кластеризация </a:t>
            </a:r>
          </a:p>
          <a:p>
            <a:r>
              <a:rPr lang="ru-RU" dirty="0" smtClean="0"/>
              <a:t>Глубокое </a:t>
            </a:r>
            <a:r>
              <a:rPr lang="ru-RU" dirty="0" smtClean="0"/>
              <a:t>обучение</a:t>
            </a:r>
            <a:endParaRPr lang="en-US" dirty="0" smtClean="0"/>
          </a:p>
          <a:p>
            <a:r>
              <a:rPr lang="ru-RU" dirty="0" smtClean="0"/>
              <a:t>Глубокие </a:t>
            </a:r>
            <a:r>
              <a:rPr lang="ru-RU" dirty="0" err="1" smtClean="0"/>
              <a:t>свёрточные</a:t>
            </a:r>
            <a:r>
              <a:rPr lang="ru-RU" dirty="0" smtClean="0"/>
              <a:t> сети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33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Кластеризация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389" y="2828629"/>
            <a:ext cx="3890921" cy="2918191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1692" y="2110154"/>
            <a:ext cx="575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Узнал о методах обучения без учителя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K-means</a:t>
            </a:r>
            <a:br>
              <a:rPr lang="en-US" dirty="0" smtClean="0"/>
            </a:b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DBSCAN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2047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4814"/>
            <a:ext cx="9692640" cy="1325562"/>
          </a:xfrm>
        </p:spPr>
        <p:txBody>
          <a:bodyPr/>
          <a:lstStyle/>
          <a:p>
            <a:r>
              <a:rPr lang="ru-RU" dirty="0" smtClean="0"/>
              <a:t>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716" y="1820863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Изучил принцип работы алгоритмов глубокого обучения и начало изучения библиотеки </a:t>
            </a:r>
            <a:r>
              <a:rPr lang="en-US" dirty="0" err="1" smtClean="0"/>
              <a:t>TenserFlow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63" y="2509998"/>
            <a:ext cx="7500574" cy="39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6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Свёрточные</a:t>
            </a:r>
            <a:r>
              <a:rPr lang="ru-RU" dirty="0" smtClean="0"/>
              <a:t> сети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73" y="2976116"/>
            <a:ext cx="7200900" cy="361950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27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0340" y="0"/>
            <a:ext cx="6726117" cy="91986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Презентации с </a:t>
            </a:r>
            <a:r>
              <a:rPr lang="en-US" sz="4000" dirty="0" smtClean="0"/>
              <a:t>CERN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926" y="1099038"/>
            <a:ext cx="8595360" cy="4351337"/>
          </a:xfrm>
        </p:spPr>
        <p:txBody>
          <a:bodyPr/>
          <a:lstStyle/>
          <a:p>
            <a:r>
              <a:rPr lang="ru-RU" dirty="0" smtClean="0"/>
              <a:t>Основы статистики и теорема Байеса в условиях экспериментов</a:t>
            </a:r>
          </a:p>
          <a:p>
            <a:r>
              <a:rPr lang="ru-RU" dirty="0" smtClean="0"/>
              <a:t>Как и что делает </a:t>
            </a:r>
            <a:r>
              <a:rPr lang="en-US" dirty="0" smtClean="0"/>
              <a:t>ML </a:t>
            </a:r>
            <a:r>
              <a:rPr lang="ru-RU" dirty="0" smtClean="0"/>
              <a:t>в анализе данных в </a:t>
            </a:r>
            <a:r>
              <a:rPr lang="en-US" dirty="0" smtClean="0"/>
              <a:t>CERN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73739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819</TotalTime>
  <Words>90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Wingdings 2</vt:lpstr>
      <vt:lpstr>View</vt:lpstr>
      <vt:lpstr>Отчёт 14.04 </vt:lpstr>
      <vt:lpstr>F_dumpers</vt:lpstr>
      <vt:lpstr>МL</vt:lpstr>
      <vt:lpstr>Кластеризация </vt:lpstr>
      <vt:lpstr>ГО</vt:lpstr>
      <vt:lpstr>Свёрточные сети</vt:lpstr>
      <vt:lpstr>Презентации с CERN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93</cp:revision>
  <dcterms:created xsi:type="dcterms:W3CDTF">2024-10-28T05:49:10Z</dcterms:created>
  <dcterms:modified xsi:type="dcterms:W3CDTF">2025-04-14T09:02:23Z</dcterms:modified>
</cp:coreProperties>
</file>