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6" r:id="rId2"/>
    <p:sldId id="264" r:id="rId3"/>
    <p:sldId id="262" r:id="rId4"/>
    <p:sldId id="265" r:id="rId5"/>
    <p:sldId id="266" r:id="rId6"/>
    <p:sldId id="268" r:id="rId7"/>
    <p:sldId id="267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346EF37-0F9A-48A0-B997-3EA52A679869}">
          <p14:sldIdLst>
            <p14:sldId id="256"/>
            <p14:sldId id="264"/>
            <p14:sldId id="262"/>
            <p14:sldId id="265"/>
            <p14:sldId id="266"/>
            <p14:sldId id="268"/>
            <p14:sldId id="26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D54D61-5C4A-48FE-BA28-CCD01C3F8E66}" type="datetimeFigureOut">
              <a:rPr lang="ru-RU" smtClean="0"/>
              <a:t>14.04.2025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88DEB1-4E29-4606-9691-F99C2EFB6F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359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A241F574-052E-40CC-B317-5807F1B5F1CE}" type="datetime1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217549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F587E-2D19-4765-BF70-600121CFF54A}" type="datetime1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572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C4EF-0044-4468-872C-9D5DE5405576}" type="datetime1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000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CDA96-B685-40F9-8293-E78FADFA2E41}" type="datetime1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3834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BF086-0AA5-4D49-8393-D79F034D1465}" type="datetime1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27424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01C1E-36A3-4A55-B0BC-DCED5DE73CC7}" type="datetime1">
              <a:rPr lang="ru-RU" smtClean="0"/>
              <a:t>14.04.2025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3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16B06-3426-4D0B-9E5A-966248CDE8B3}" type="datetime1">
              <a:rPr lang="ru-RU" smtClean="0"/>
              <a:t>14.04.2025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370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8945A-F322-4936-A30D-1BD06321D97F}" type="datetime1">
              <a:rPr lang="ru-RU" smtClean="0"/>
              <a:t>14.04.2025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560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4C2DB-4711-4BD3-BE5F-092A30F8663E}" type="datetime1">
              <a:rPr lang="ru-RU" smtClean="0"/>
              <a:t>14.04.2025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543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C25E5-599A-43F4-9E6A-8D226EFAB1BA}" type="datetime1">
              <a:rPr lang="ru-RU" smtClean="0"/>
              <a:t>14.04.2025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459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DA3D-7798-4006-9939-19A5E6CA6E58}" type="datetime1">
              <a:rPr lang="ru-RU" smtClean="0"/>
              <a:t>14.04.2025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816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3669F19F-EA7F-434E-8C63-CEFD9FE45A5C}" type="datetime1">
              <a:rPr lang="ru-RU" smtClean="0"/>
              <a:t>14.04.2025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2EE9B459-7F41-4C4C-AFC7-A867E22538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743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ru-RU" dirty="0" smtClean="0"/>
              <a:t>Отчёт </a:t>
            </a:r>
            <a:r>
              <a:rPr lang="en-US" dirty="0" smtClean="0"/>
              <a:t>14</a:t>
            </a:r>
            <a:r>
              <a:rPr lang="ru-RU" dirty="0" smtClean="0"/>
              <a:t>.0</a:t>
            </a:r>
            <a:r>
              <a:rPr lang="en-US" dirty="0"/>
              <a:t>4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err="1" smtClean="0"/>
              <a:t>Плётнёв</a:t>
            </a:r>
            <a:r>
              <a:rPr lang="ru-RU" dirty="0" smtClean="0"/>
              <a:t> Никита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23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F_dumpers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Получилось установить и поделать задания из инструкций</a:t>
            </a:r>
          </a:p>
          <a:p>
            <a:r>
              <a:rPr lang="ru-RU" dirty="0" smtClean="0"/>
              <a:t>Изменить </a:t>
            </a:r>
            <a:r>
              <a:rPr lang="ru-RU" dirty="0"/>
              <a:t>файлы конфигурации, чтобы отключить калибровку струи</a:t>
            </a:r>
          </a:p>
          <a:p>
            <a:r>
              <a:rPr lang="ru-RU" dirty="0"/>
              <a:t>Добавить/удалить переменную </a:t>
            </a:r>
            <a:r>
              <a:rPr lang="ru-RU" dirty="0" err="1"/>
              <a:t>jet</a:t>
            </a:r>
            <a:r>
              <a:rPr lang="ru-RU" dirty="0"/>
              <a:t> в файлах </a:t>
            </a:r>
            <a:r>
              <a:rPr lang="ru-RU" dirty="0" smtClean="0"/>
              <a:t>конфигурации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EE9B459-7F41-4C4C-AFC7-A867E22538E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364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0"/>
            <a:ext cx="9692640" cy="1325562"/>
          </a:xfrm>
        </p:spPr>
        <p:txBody>
          <a:bodyPr/>
          <a:lstStyle/>
          <a:p>
            <a:r>
              <a:rPr lang="ru-RU" dirty="0" smtClean="0"/>
              <a:t>М</a:t>
            </a:r>
            <a:r>
              <a:rPr lang="en-US" dirty="0" smtClean="0"/>
              <a:t>L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4592" y="1325562"/>
            <a:ext cx="8595360" cy="4351337"/>
          </a:xfrm>
        </p:spPr>
        <p:txBody>
          <a:bodyPr/>
          <a:lstStyle/>
          <a:p>
            <a:r>
              <a:rPr lang="ru-RU" dirty="0" smtClean="0"/>
              <a:t>Практический опыт оценивания моделей</a:t>
            </a:r>
            <a:endParaRPr lang="en-US" dirty="0"/>
          </a:p>
          <a:p>
            <a:r>
              <a:rPr lang="ru-RU" dirty="0" smtClean="0"/>
              <a:t>Кластеризация </a:t>
            </a:r>
          </a:p>
          <a:p>
            <a:r>
              <a:rPr lang="ru-RU" dirty="0" smtClean="0"/>
              <a:t>Глубокое </a:t>
            </a:r>
            <a:r>
              <a:rPr lang="ru-RU" dirty="0" smtClean="0"/>
              <a:t>обучение</a:t>
            </a:r>
            <a:endParaRPr lang="en-US" dirty="0" smtClean="0"/>
          </a:p>
          <a:p>
            <a:r>
              <a:rPr lang="ru-RU" dirty="0" smtClean="0"/>
              <a:t>Глубокие </a:t>
            </a:r>
            <a:r>
              <a:rPr lang="ru-RU" dirty="0" err="1" smtClean="0"/>
              <a:t>свёрточные</a:t>
            </a:r>
            <a:r>
              <a:rPr lang="ru-RU" dirty="0" smtClean="0"/>
              <a:t> сети</a:t>
            </a:r>
          </a:p>
          <a:p>
            <a:endParaRPr lang="ru-RU" dirty="0" smtClean="0"/>
          </a:p>
          <a:p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en-US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EE9B459-7F41-4C4C-AFC7-A867E22538E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1338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Кластеризация 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389" y="2828629"/>
            <a:ext cx="3890921" cy="2918191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EE9B459-7F41-4C4C-AFC7-A867E22538EA}" type="slidenum">
              <a:rPr lang="ru-RU" smtClean="0"/>
              <a:t>4</a:t>
            </a:fld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51692" y="2110154"/>
            <a:ext cx="5756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Узнал о методах обучения без учителя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K-means</a:t>
            </a:r>
            <a:br>
              <a:rPr lang="en-US" dirty="0" smtClean="0"/>
            </a:b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DBSCAN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720472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4814"/>
            <a:ext cx="9692640" cy="1325562"/>
          </a:xfrm>
        </p:spPr>
        <p:txBody>
          <a:bodyPr/>
          <a:lstStyle/>
          <a:p>
            <a:r>
              <a:rPr lang="ru-RU" dirty="0" smtClean="0"/>
              <a:t>ГО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716" y="1820863"/>
            <a:ext cx="8595360" cy="4351337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Изучил принцип работы алгоритмов глубокого обучения и начало изучения библиотеки </a:t>
            </a:r>
            <a:r>
              <a:rPr lang="en-US" dirty="0" err="1" smtClean="0"/>
              <a:t>TenserFlow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EE9B459-7F41-4C4C-AFC7-A867E22538EA}" type="slidenum">
              <a:rPr lang="ru-RU" smtClean="0"/>
              <a:t>5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3163" y="2509998"/>
            <a:ext cx="7500574" cy="393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163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Свёрточные</a:t>
            </a:r>
            <a:r>
              <a:rPr lang="ru-RU" dirty="0" smtClean="0"/>
              <a:t> сети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73" y="2976116"/>
            <a:ext cx="7200900" cy="3619500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EE9B459-7F41-4C4C-AFC7-A867E22538EA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278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70340" y="0"/>
            <a:ext cx="6726117" cy="919862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Презентации с </a:t>
            </a:r>
            <a:r>
              <a:rPr lang="en-US" sz="4000" dirty="0" smtClean="0"/>
              <a:t>CERN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926" y="1099038"/>
            <a:ext cx="8595360" cy="4351337"/>
          </a:xfrm>
        </p:spPr>
        <p:txBody>
          <a:bodyPr/>
          <a:lstStyle/>
          <a:p>
            <a:r>
              <a:rPr lang="ru-RU" dirty="0" smtClean="0"/>
              <a:t>Основы статистики и теорема Байеса в условиях экспериментов</a:t>
            </a:r>
          </a:p>
          <a:p>
            <a:r>
              <a:rPr lang="ru-RU" dirty="0" smtClean="0"/>
              <a:t>Как и что делает </a:t>
            </a:r>
            <a:r>
              <a:rPr lang="en-US" dirty="0" smtClean="0"/>
              <a:t>ML </a:t>
            </a:r>
            <a:r>
              <a:rPr lang="ru-RU" dirty="0" smtClean="0"/>
              <a:t>в анализе данных в </a:t>
            </a:r>
            <a:r>
              <a:rPr lang="en-US" dirty="0" smtClean="0"/>
              <a:t>CERN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EE9B459-7F41-4C4C-AFC7-A867E22538EA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3737395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Вид</Template>
  <TotalTime>819</TotalTime>
  <Words>90</Words>
  <Application>Microsoft Office PowerPoint</Application>
  <PresentationFormat>Широкоэкранный</PresentationFormat>
  <Paragraphs>33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Schoolbook</vt:lpstr>
      <vt:lpstr>Wingdings 2</vt:lpstr>
      <vt:lpstr>View</vt:lpstr>
      <vt:lpstr>Отчёт 14.04 </vt:lpstr>
      <vt:lpstr>F_dumpers</vt:lpstr>
      <vt:lpstr>МL</vt:lpstr>
      <vt:lpstr>Кластеризация </vt:lpstr>
      <vt:lpstr>ГО</vt:lpstr>
      <vt:lpstr>Свёрточные сети</vt:lpstr>
      <vt:lpstr>Презентации с CERN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</dc:title>
  <dc:creator>Плетнёв Никита</dc:creator>
  <cp:lastModifiedBy>Плетнёв Никита</cp:lastModifiedBy>
  <cp:revision>93</cp:revision>
  <dcterms:created xsi:type="dcterms:W3CDTF">2024-10-28T05:49:10Z</dcterms:created>
  <dcterms:modified xsi:type="dcterms:W3CDTF">2025-04-14T09:02:23Z</dcterms:modified>
</cp:coreProperties>
</file>