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15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8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2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28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0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8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0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1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5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73653F-F29D-40B7-B72D-9A6E7CA8EF32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FE5B33-F247-46E2-98E0-C6D523D4C73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57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C44F3-4888-4D57-8A29-08E85F9F23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14.04.25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FEAD6-C11F-423E-9A65-CD82005680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Жидков Кирилл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1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35D33-B738-49CB-9534-21925A2F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Сделано за две недели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666D4-8301-4E2E-A49F-D846D2793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Дела по учёбе (закрыл практикум по Современным структурным методам в физике твердого тела и сдал Доп. главы теории роста кристаллов)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Дождался комплектующих для теста схемы усилителя-дискриминатора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Почти закончил последнюю домашнюю работу по Школе Синтеза Цифровых Схем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Пытаюсь сделать до вторника домашние задания по курсу Введение в анализ данных (пока не очень получается…)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5E6-2489-49D0-A2A1-F86EDAC5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на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67739-5588-49A5-A2F8-784258009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Доделать финальное домашнее задание ШСЦС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Доделать домашние работы по анализу данных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Собрать и протестировать схему усилителя-дискриминатора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Собрать проект для отладочной платы </a:t>
            </a:r>
            <a:r>
              <a:rPr lang="en-US" dirty="0"/>
              <a:t>FPGA </a:t>
            </a:r>
            <a:r>
              <a:rPr lang="ru-RU" dirty="0"/>
              <a:t>для усилителя-дискриминатора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2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A13E-A8A0-4C1D-972C-4858AF17F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A9FFE-B9FC-4F9C-A229-790EDED42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085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</TotalTime>
  <Words>96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Отчёт 14.04.25</vt:lpstr>
      <vt:lpstr>Сделано за две недели</vt:lpstr>
      <vt:lpstr>План на неделю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14.04.25</dc:title>
  <dc:creator>kirya312 ///</dc:creator>
  <cp:lastModifiedBy>kirya312 ///</cp:lastModifiedBy>
  <cp:revision>5</cp:revision>
  <dcterms:created xsi:type="dcterms:W3CDTF">2025-04-14T08:04:31Z</dcterms:created>
  <dcterms:modified xsi:type="dcterms:W3CDTF">2025-04-14T08:10:34Z</dcterms:modified>
</cp:coreProperties>
</file>