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8" roundtripDataSignature="AMtx7miHHT5KI721iYk6dUBT+CEUf0EO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64342f4c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2d64342f4c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4eab0922d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4eab0922d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4eab0922d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4eab0922d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1176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5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5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5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5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5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4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4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p14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4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6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21" name="Google Shape;21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7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8" name="Google Shape;28;p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7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7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7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7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7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7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7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7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7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7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7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7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7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8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0" name="Google Shape;50;p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8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9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8" name="Google Shape;58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0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64" name="Google Shape;64;p1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0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10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1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1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1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1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1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1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1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1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1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1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1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1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4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9" name="Google Shape;89;p11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2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93" name="Google Shape;93;p12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12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12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12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3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3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3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ru"/>
              <a:t>Отчёт на 14.04.25</a:t>
            </a:r>
            <a:endParaRPr/>
          </a:p>
        </p:txBody>
      </p:sp>
      <p:sp>
        <p:nvSpPr>
          <p:cNvPr id="135" name="Google Shape;135;p1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Подготовил: Романов Денис, студент 4 курса</a:t>
            </a:r>
            <a:endParaRPr/>
          </a:p>
        </p:txBody>
      </p:sp>
      <p:sp>
        <p:nvSpPr>
          <p:cNvPr id="136" name="Google Shape;13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64342f4c9_1_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" sz="1760"/>
              <a:t>Доклад + презентация для митингов Рамдаса и МНСК</a:t>
            </a:r>
            <a:endParaRPr sz="1760"/>
          </a:p>
        </p:txBody>
      </p:sp>
      <p:sp>
        <p:nvSpPr>
          <p:cNvPr id="142" name="Google Shape;142;g2d64342f4c9_1_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В процессе</a:t>
            </a:r>
            <a:endParaRPr/>
          </a:p>
        </p:txBody>
      </p:sp>
      <p:sp>
        <p:nvSpPr>
          <p:cNvPr id="143" name="Google Shape;143;g2d64342f4c9_1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4eab0922d9_0_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Дела насущные</a:t>
            </a:r>
            <a:endParaRPr/>
          </a:p>
        </p:txBody>
      </p:sp>
      <p:sp>
        <p:nvSpPr>
          <p:cNvPr id="149" name="Google Shape;149;g34eab0922d9_0_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Учусь, закрываю сессию, пишу диплом.</a:t>
            </a:r>
            <a:endParaRPr/>
          </a:p>
        </p:txBody>
      </p:sp>
      <p:sp>
        <p:nvSpPr>
          <p:cNvPr id="150" name="Google Shape;150;g34eab0922d9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eab0922d9_0_6"/>
          <p:cNvSpPr txBox="1"/>
          <p:nvPr>
            <p:ph type="title"/>
          </p:nvPr>
        </p:nvSpPr>
        <p:spPr>
          <a:xfrm>
            <a:off x="2629950" y="2114700"/>
            <a:ext cx="38841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внимание!</a:t>
            </a:r>
            <a:endParaRPr/>
          </a:p>
        </p:txBody>
      </p:sp>
      <p:sp>
        <p:nvSpPr>
          <p:cNvPr id="156" name="Google Shape;156;g34eab0922d9_0_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