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7" r:id="rId2"/>
    <p:sldId id="265" r:id="rId3"/>
    <p:sldId id="26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0" y="5424455"/>
            <a:ext cx="2665723" cy="1184877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3416531" y="5075959"/>
            <a:ext cx="8775469" cy="1280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3200" b="1" dirty="0" smtClean="0">
                <a:solidFill>
                  <a:srgbClr val="000000"/>
                </a:solidFill>
                <a:latin typeface="+mn-lt"/>
              </a:rPr>
              <a:t>Еженедельный отчет: Разработка сопряжения 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</a:rPr>
              <a:t>L</a:t>
            </a:r>
            <a:r>
              <a:rPr lang="ru-RU" sz="3200" b="1" dirty="0" smtClean="0">
                <a:solidFill>
                  <a:srgbClr val="000000"/>
                </a:solidFill>
                <a:latin typeface="+mn-lt"/>
              </a:rPr>
              <a:t>2 концентратора  и компьютера в эксперименте 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</a:rPr>
              <a:t>NICA</a:t>
            </a:r>
            <a:endParaRPr lang="ru-RU" sz="3200" b="1" dirty="0" smtClean="0">
              <a:solidFill>
                <a:srgbClr val="000000"/>
              </a:solidFill>
              <a:latin typeface="+mn-lt"/>
            </a:endParaRPr>
          </a:p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2400" b="1" dirty="0">
              <a:solidFill>
                <a:srgbClr val="000000"/>
              </a:solidFill>
              <a:latin typeface="+mn-lt"/>
            </a:endParaRPr>
          </a:p>
          <a:p>
            <a:pPr algn="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Ерофеев Дмитрий, </a:t>
            </a: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17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</a:rPr>
              <a:t>.</a:t>
            </a: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03.2025</a:t>
            </a:r>
            <a:endParaRPr lang="ru-RU" sz="18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003" t="6293"/>
          <a:stretch/>
        </p:blipFill>
        <p:spPr>
          <a:xfrm>
            <a:off x="6502375" y="357264"/>
            <a:ext cx="4775225" cy="4753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26" y="843853"/>
            <a:ext cx="6038483" cy="37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9228" y="6301895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2</a:t>
            </a:fld>
            <a:endParaRPr lang="ru-RU" dirty="0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436" y="6130407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013594" y="6240507"/>
            <a:ext cx="541333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Разработка сопряжения L2 концентратора  и компьютера в эксперименте NICA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AutoShape 6" descr="https://git.jinr.ru/spd/DAQ/l2-hub/-/raw/main/docs/L2_hu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8672" y="313506"/>
            <a:ext cx="917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816" y="544325"/>
            <a:ext cx="6562165" cy="5156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9270" y="704881"/>
            <a:ext cx="140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было: </a:t>
            </a:r>
            <a:r>
              <a:rPr lang="ru-RU" dirty="0" smtClean="0">
                <a:sym typeface="Wingdings" panose="05000000000000000000" pitchFamily="2" charset="2"/>
              </a:rPr>
              <a:t>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0607" y="2856412"/>
            <a:ext cx="155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теперь: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0926" y="304801"/>
            <a:ext cx="4265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было доделано: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Отладил в симуляции новую структуру</a:t>
            </a:r>
            <a:endParaRPr lang="en-US" dirty="0" smtClean="0"/>
          </a:p>
          <a:p>
            <a:r>
              <a:rPr lang="en-US" dirty="0" err="1"/>
              <a:t>d</a:t>
            </a:r>
            <a:r>
              <a:rPr lang="en-US" dirty="0" err="1" smtClean="0"/>
              <a:t>aq_mux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2218" y="1349829"/>
            <a:ext cx="45399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Идеи и планы: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Вернуться к отладке «случайных» кадров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Организовать тестовое окружение </a:t>
            </a:r>
          </a:p>
          <a:p>
            <a:r>
              <a:rPr lang="ru-RU" dirty="0" smtClean="0"/>
              <a:t>для </a:t>
            </a:r>
            <a:r>
              <a:rPr lang="en-US" dirty="0" err="1" smtClean="0"/>
              <a:t>daq_mux</a:t>
            </a:r>
            <a:r>
              <a:rPr lang="en-US" dirty="0" smtClean="0"/>
              <a:t> </a:t>
            </a:r>
            <a:r>
              <a:rPr lang="ru-RU" dirty="0" smtClean="0"/>
              <a:t>модуля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Вернуться к </a:t>
            </a:r>
            <a:r>
              <a:rPr lang="en-US" dirty="0" smtClean="0"/>
              <a:t>QDMA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57" y="2760618"/>
            <a:ext cx="4801700" cy="27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4" y="1535597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val="26020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3425</TotalTime>
  <Words>105</Words>
  <Application>Microsoft Office PowerPoint</Application>
  <PresentationFormat>Широкоэкранный</PresentationFormat>
  <Paragraphs>25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HP</cp:lastModifiedBy>
  <cp:revision>113</cp:revision>
  <dcterms:created xsi:type="dcterms:W3CDTF">2015-09-03T07:45:20Z</dcterms:created>
  <dcterms:modified xsi:type="dcterms:W3CDTF">2025-03-17T11:19:14Z</dcterms:modified>
</cp:coreProperties>
</file>