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5" r:id="rId4"/>
    <p:sldId id="266" r:id="rId5"/>
    <p:sldId id="264" r:id="rId6"/>
    <p:sldId id="259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A1D4CA8-293C-4B58-9BF6-606F77F5FD4C}">
          <p14:sldIdLst>
            <p14:sldId id="256"/>
          </p14:sldIdLst>
        </p14:section>
        <p14:section name="Main" id="{1F93E336-914C-48EE-AA7A-8F63D70E79DD}">
          <p14:sldIdLst>
            <p14:sldId id="262"/>
            <p14:sldId id="265"/>
            <p14:sldId id="266"/>
            <p14:sldId id="264"/>
          </p14:sldIdLst>
        </p14:section>
        <p14:section name="Final" id="{D28F1E1E-906D-48DC-91A3-14B16096707E}">
          <p14:sldIdLst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EFCFE"/>
    <a:srgbClr val="FFFFFF"/>
    <a:srgbClr val="EB7101"/>
    <a:srgbClr val="1E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9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атвей Вологжин" userId="4c8302d60a1852bc" providerId="LiveId" clId="{C9737598-B6B0-483D-B4EE-C815830930A0}"/>
    <pc:docChg chg="undo custSel delSld modSld modSection">
      <pc:chgData name="Матвей Вологжин" userId="4c8302d60a1852bc" providerId="LiveId" clId="{C9737598-B6B0-483D-B4EE-C815830930A0}" dt="2024-12-16T10:40:32.076" v="979" actId="20577"/>
      <pc:docMkLst>
        <pc:docMk/>
      </pc:docMkLst>
      <pc:sldChg chg="del">
        <pc:chgData name="Матвей Вологжин" userId="4c8302d60a1852bc" providerId="LiveId" clId="{C9737598-B6B0-483D-B4EE-C815830930A0}" dt="2024-12-16T10:39:06.784" v="775" actId="2696"/>
        <pc:sldMkLst>
          <pc:docMk/>
          <pc:sldMk cId="542390437" sldId="268"/>
        </pc:sldMkLst>
      </pc:sldChg>
      <pc:sldChg chg="delSp del mod">
        <pc:chgData name="Матвей Вологжин" userId="4c8302d60a1852bc" providerId="LiveId" clId="{C9737598-B6B0-483D-B4EE-C815830930A0}" dt="2024-12-16T10:38:55.975" v="774" actId="2696"/>
        <pc:sldMkLst>
          <pc:docMk/>
          <pc:sldMk cId="1970608543" sldId="269"/>
        </pc:sldMkLst>
      </pc:sldChg>
    </pc:docChg>
  </pc:docChgLst>
  <pc:docChgLst>
    <pc:chgData name="Матвей Вологжин" userId="4c8302d60a1852bc" providerId="LiveId" clId="{7E45A3D4-1FE3-466A-9649-02E75C956CF5}"/>
    <pc:docChg chg="undo custSel addSld delSld modSld modSection">
      <pc:chgData name="Матвей Вологжин" userId="4c8302d60a1852bc" providerId="LiveId" clId="{7E45A3D4-1FE3-466A-9649-02E75C956CF5}" dt="2024-12-09T10:39:08.060" v="1928"/>
      <pc:docMkLst>
        <pc:docMk/>
      </pc:docMkLst>
      <pc:sldChg chg="addSp delSp modSp mod modTransition">
        <pc:chgData name="Матвей Вологжин" userId="4c8302d60a1852bc" providerId="LiveId" clId="{7E45A3D4-1FE3-466A-9649-02E75C956CF5}" dt="2024-12-09T10:39:08.060" v="1928"/>
        <pc:sldMkLst>
          <pc:docMk/>
          <pc:sldMk cId="3399488939" sldId="262"/>
        </pc:sldMkLst>
      </pc:sldChg>
      <pc:sldChg chg="modTransition">
        <pc:chgData name="Матвей Вологжин" userId="4c8302d60a1852bc" providerId="LiveId" clId="{7E45A3D4-1FE3-466A-9649-02E75C956CF5}" dt="2024-12-09T10:39:08.060" v="1928"/>
        <pc:sldMkLst>
          <pc:docMk/>
          <pc:sldMk cId="1631689963" sldId="265"/>
        </pc:sldMkLst>
      </pc:sldChg>
      <pc:sldChg chg="addSp delSp modSp new mod modTransition">
        <pc:chgData name="Матвей Вологжин" userId="4c8302d60a1852bc" providerId="LiveId" clId="{7E45A3D4-1FE3-466A-9649-02E75C956CF5}" dt="2024-12-09T10:39:08.060" v="1928"/>
        <pc:sldMkLst>
          <pc:docMk/>
          <pc:sldMk cId="723485942" sldId="266"/>
        </pc:sldMkLst>
      </pc:sldChg>
      <pc:sldChg chg="new del">
        <pc:chgData name="Матвей Вологжин" userId="4c8302d60a1852bc" providerId="LiveId" clId="{7E45A3D4-1FE3-466A-9649-02E75C956CF5}" dt="2024-12-09T10:33:18.221" v="1783" actId="2696"/>
        <pc:sldMkLst>
          <pc:docMk/>
          <pc:sldMk cId="3311267306" sldId="267"/>
        </pc:sldMkLst>
      </pc:sldChg>
      <pc:sldChg chg="addSp delSp modSp add mod modTransition">
        <pc:chgData name="Матвей Вологжин" userId="4c8302d60a1852bc" providerId="LiveId" clId="{7E45A3D4-1FE3-466A-9649-02E75C956CF5}" dt="2024-12-09T10:39:08.060" v="1928"/>
        <pc:sldMkLst>
          <pc:docMk/>
          <pc:sldMk cId="542390437" sldId="268"/>
        </pc:sldMkLst>
      </pc:sldChg>
      <pc:sldChg chg="addSp delSp modSp new mod modTransition">
        <pc:chgData name="Матвей Вологжин" userId="4c8302d60a1852bc" providerId="LiveId" clId="{7E45A3D4-1FE3-466A-9649-02E75C956CF5}" dt="2024-12-09T10:39:08.060" v="1928"/>
        <pc:sldMkLst>
          <pc:docMk/>
          <pc:sldMk cId="1970608543" sldId="269"/>
        </pc:sldMkLst>
      </pc:sldChg>
    </pc:docChg>
  </pc:docChgLst>
  <pc:docChgLst>
    <pc:chgData name="Матвей Вологжин" userId="4c8302d60a1852bc" providerId="LiveId" clId="{D85AFAEE-48CD-4F67-BEE1-6C342B3312EE}"/>
    <pc:docChg chg="undo custSel delSld modSld modSection">
      <pc:chgData name="Матвей Вологжин" userId="4c8302d60a1852bc" providerId="LiveId" clId="{D85AFAEE-48CD-4F67-BEE1-6C342B3312EE}" dt="2024-11-17T16:57:08.528" v="1023" actId="1036"/>
      <pc:docMkLst>
        <pc:docMk/>
      </pc:docMkLst>
      <pc:sldChg chg="del">
        <pc:chgData name="Матвей Вологжин" userId="4c8302d60a1852bc" providerId="LiveId" clId="{D85AFAEE-48CD-4F67-BEE1-6C342B3312EE}" dt="2024-11-17T16:46:37.726" v="8" actId="47"/>
        <pc:sldMkLst>
          <pc:docMk/>
          <pc:sldMk cId="2728077377" sldId="266"/>
        </pc:sldMkLst>
      </pc:sldChg>
      <pc:sldChg chg="del">
        <pc:chgData name="Матвей Вологжин" userId="4c8302d60a1852bc" providerId="LiveId" clId="{D85AFAEE-48CD-4F67-BEE1-6C342B3312EE}" dt="2024-11-17T16:46:38.493" v="9" actId="47"/>
        <pc:sldMkLst>
          <pc:docMk/>
          <pc:sldMk cId="1592871159" sldId="267"/>
        </pc:sldMkLst>
      </pc:sldChg>
      <pc:sldChg chg="del">
        <pc:chgData name="Матвей Вологжин" userId="4c8302d60a1852bc" providerId="LiveId" clId="{D85AFAEE-48CD-4F67-BEE1-6C342B3312EE}" dt="2024-11-17T16:46:44.149" v="12" actId="47"/>
        <pc:sldMkLst>
          <pc:docMk/>
          <pc:sldMk cId="3859395167" sldId="268"/>
        </pc:sldMkLst>
      </pc:sldChg>
      <pc:sldChg chg="del">
        <pc:chgData name="Матвей Вологжин" userId="4c8302d60a1852bc" providerId="LiveId" clId="{D85AFAEE-48CD-4F67-BEE1-6C342B3312EE}" dt="2024-11-17T16:46:45.384" v="13" actId="47"/>
        <pc:sldMkLst>
          <pc:docMk/>
          <pc:sldMk cId="1220280728" sldId="269"/>
        </pc:sldMkLst>
      </pc:sldChg>
      <pc:sldChg chg="del">
        <pc:chgData name="Матвей Вологжин" userId="4c8302d60a1852bc" providerId="LiveId" clId="{D85AFAEE-48CD-4F67-BEE1-6C342B3312EE}" dt="2024-11-17T16:46:42.730" v="11" actId="47"/>
        <pc:sldMkLst>
          <pc:docMk/>
          <pc:sldMk cId="165880918" sldId="270"/>
        </pc:sldMkLst>
      </pc:sldChg>
      <pc:sldChg chg="del">
        <pc:chgData name="Матвей Вологжин" userId="4c8302d60a1852bc" providerId="LiveId" clId="{D85AFAEE-48CD-4F67-BEE1-6C342B3312EE}" dt="2024-11-17T16:46:39.300" v="10" actId="47"/>
        <pc:sldMkLst>
          <pc:docMk/>
          <pc:sldMk cId="1570760054" sldId="271"/>
        </pc:sldMkLst>
      </pc:sldChg>
    </pc:docChg>
  </pc:docChgLst>
  <pc:docChgLst>
    <pc:chgData name="Матвей Вологжин" userId="4c8302d60a1852bc" providerId="LiveId" clId="{ABBAEC97-8946-4F60-930B-B9F4969FA0D5}"/>
    <pc:docChg chg="undo custSel addSld delSld modSld modSection">
      <pc:chgData name="Матвей Вологжин" userId="4c8302d60a1852bc" providerId="LiveId" clId="{ABBAEC97-8946-4F60-930B-B9F4969FA0D5}" dt="2025-02-03T09:45:10.462" v="1539" actId="20577"/>
      <pc:docMkLst>
        <pc:docMk/>
      </pc:docMkLst>
      <pc:sldChg chg="addSp delSp modSp new mod modTransition">
        <pc:chgData name="Матвей Вологжин" userId="4c8302d60a1852bc" providerId="LiveId" clId="{ABBAEC97-8946-4F60-930B-B9F4969FA0D5}" dt="2025-02-03T09:21:37.551" v="676"/>
        <pc:sldMkLst>
          <pc:docMk/>
          <pc:sldMk cId="370702641" sldId="265"/>
        </pc:sldMkLst>
      </pc:sldChg>
      <pc:sldChg chg="addSp delSp modSp add mod">
        <pc:chgData name="Матвей Вологжин" userId="4c8302d60a1852bc" providerId="LiveId" clId="{ABBAEC97-8946-4F60-930B-B9F4969FA0D5}" dt="2025-02-03T09:39:51.847" v="953" actId="1038"/>
        <pc:sldMkLst>
          <pc:docMk/>
          <pc:sldMk cId="843984867" sldId="266"/>
        </pc:sldMkLst>
      </pc:sldChg>
      <pc:sldChg chg="new del">
        <pc:chgData name="Матвей Вологжин" userId="4c8302d60a1852bc" providerId="LiveId" clId="{ABBAEC97-8946-4F60-930B-B9F4969FA0D5}" dt="2025-02-03T09:35:30.665" v="770" actId="47"/>
        <pc:sldMkLst>
          <pc:docMk/>
          <pc:sldMk cId="4270553588" sldId="267"/>
        </pc:sldMkLst>
      </pc:sldChg>
      <pc:sldChg chg="addSp delSp modSp add mod">
        <pc:chgData name="Матвей Вологжин" userId="4c8302d60a1852bc" providerId="LiveId" clId="{ABBAEC97-8946-4F60-930B-B9F4969FA0D5}" dt="2025-02-03T09:40:51.194" v="954" actId="1076"/>
        <pc:sldMkLst>
          <pc:docMk/>
          <pc:sldMk cId="2843503034" sldId="268"/>
        </pc:sldMkLst>
      </pc:sldChg>
      <pc:sldChg chg="addSp delSp modSp add mod">
        <pc:chgData name="Матвей Вологжин" userId="4c8302d60a1852bc" providerId="LiveId" clId="{ABBAEC97-8946-4F60-930B-B9F4969FA0D5}" dt="2025-02-03T09:37:24.481" v="800" actId="1076"/>
        <pc:sldMkLst>
          <pc:docMk/>
          <pc:sldMk cId="603655766" sldId="269"/>
        </pc:sldMkLst>
      </pc:sldChg>
    </pc:docChg>
  </pc:docChgLst>
  <pc:docChgLst>
    <pc:chgData name="Матвей Вологжин" userId="4c8302d60a1852bc" providerId="LiveId" clId="{26B5E280-83D4-447E-94EB-371D80E6DB76}"/>
    <pc:docChg chg="custSel addSld delSld modSld modSection">
      <pc:chgData name="Матвей Вологжин" userId="4c8302d60a1852bc" providerId="LiveId" clId="{26B5E280-83D4-447E-94EB-371D80E6DB76}" dt="2025-03-03T09:47:09.906" v="434" actId="1035"/>
      <pc:docMkLst>
        <pc:docMk/>
      </pc:docMkLst>
      <pc:sldChg chg="modSp mod">
        <pc:chgData name="Матвей Вологжин" userId="4c8302d60a1852bc" providerId="LiveId" clId="{26B5E280-83D4-447E-94EB-371D80E6DB76}" dt="2025-03-03T08:03:23.151" v="5" actId="20577"/>
        <pc:sldMkLst>
          <pc:docMk/>
          <pc:sldMk cId="624276385" sldId="256"/>
        </pc:sldMkLst>
        <pc:spChg chg="mod">
          <ac:chgData name="Матвей Вологжин" userId="4c8302d60a1852bc" providerId="LiveId" clId="{26B5E280-83D4-447E-94EB-371D80E6DB76}" dt="2025-03-03T08:03:23.151" v="5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addSp delSp modSp mod">
        <pc:chgData name="Матвей Вологжин" userId="4c8302d60a1852bc" providerId="LiveId" clId="{26B5E280-83D4-447E-94EB-371D80E6DB76}" dt="2025-03-03T09:23:22.316" v="319" actId="1076"/>
        <pc:sldMkLst>
          <pc:docMk/>
          <pc:sldMk cId="3399488939" sldId="262"/>
        </pc:sldMkLst>
        <pc:spChg chg="mod">
          <ac:chgData name="Матвей Вологжин" userId="4c8302d60a1852bc" providerId="LiveId" clId="{26B5E280-83D4-447E-94EB-371D80E6DB76}" dt="2025-03-03T08:08:50.973" v="285" actId="20577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Матвей Вологжин" userId="4c8302d60a1852bc" providerId="LiveId" clId="{26B5E280-83D4-447E-94EB-371D80E6DB76}" dt="2025-03-03T08:03:34.220" v="9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Матвей Вологжин" userId="4c8302d60a1852bc" providerId="LiveId" clId="{26B5E280-83D4-447E-94EB-371D80E6DB76}" dt="2025-03-03T08:08:41.428" v="273" actId="20577"/>
          <ac:spMkLst>
            <pc:docMk/>
            <pc:sldMk cId="3399488939" sldId="262"/>
            <ac:spMk id="10" creationId="{E379131F-62EB-47FA-9D57-A2ED68CE9380}"/>
          </ac:spMkLst>
        </pc:spChg>
      </pc:sldChg>
      <pc:sldChg chg="delSp modSp mod">
        <pc:chgData name="Матвей Вологжин" userId="4c8302d60a1852bc" providerId="LiveId" clId="{26B5E280-83D4-447E-94EB-371D80E6DB76}" dt="2025-03-03T09:47:09.906" v="434" actId="1035"/>
        <pc:sldMkLst>
          <pc:docMk/>
          <pc:sldMk cId="1079247615" sldId="264"/>
        </pc:sldMkLst>
        <pc:spChg chg="mod">
          <ac:chgData name="Матвей Вологжин" userId="4c8302d60a1852bc" providerId="LiveId" clId="{26B5E280-83D4-447E-94EB-371D80E6DB76}" dt="2025-03-03T08:06:58.923" v="254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Матвей Вологжин" userId="4c8302d60a1852bc" providerId="LiveId" clId="{26B5E280-83D4-447E-94EB-371D80E6DB76}" dt="2025-03-03T09:46:40.781" v="392" actId="20577"/>
          <ac:spMkLst>
            <pc:docMk/>
            <pc:sldMk cId="1079247615" sldId="264"/>
            <ac:spMk id="3" creationId="{595C4658-AA72-152C-427A-74C6E15F8A73}"/>
          </ac:spMkLst>
        </pc:spChg>
        <pc:spChg chg="mod">
          <ac:chgData name="Матвей Вологжин" userId="4c8302d60a1852bc" providerId="LiveId" clId="{26B5E280-83D4-447E-94EB-371D80E6DB76}" dt="2025-03-03T09:47:09.906" v="434" actId="1035"/>
          <ac:spMkLst>
            <pc:docMk/>
            <pc:sldMk cId="1079247615" sldId="264"/>
            <ac:spMk id="10" creationId="{530E0CE1-7435-188A-E44F-B0FD842DBFBA}"/>
          </ac:spMkLst>
        </pc:spChg>
        <pc:spChg chg="mod">
          <ac:chgData name="Матвей Вологжин" userId="4c8302d60a1852bc" providerId="LiveId" clId="{26B5E280-83D4-447E-94EB-371D80E6DB76}" dt="2025-03-03T09:47:04.531" v="412" actId="1076"/>
          <ac:spMkLst>
            <pc:docMk/>
            <pc:sldMk cId="1079247615" sldId="264"/>
            <ac:spMk id="11" creationId="{3939C12D-71F9-523F-2E51-2485B65FBEBA}"/>
          </ac:spMkLst>
        </pc:spChg>
      </pc:sldChg>
      <pc:sldChg chg="addSp delSp modSp new mod modTransition">
        <pc:chgData name="Матвей Вологжин" userId="4c8302d60a1852bc" providerId="LiveId" clId="{26B5E280-83D4-447E-94EB-371D80E6DB76}" dt="2025-03-03T09:23:03.038" v="313"/>
        <pc:sldMkLst>
          <pc:docMk/>
          <pc:sldMk cId="3509013034" sldId="265"/>
        </pc:sldMkLst>
      </pc:sldChg>
      <pc:sldChg chg="del">
        <pc:chgData name="Матвей Вологжин" userId="4c8302d60a1852bc" providerId="LiveId" clId="{26B5E280-83D4-447E-94EB-371D80E6DB76}" dt="2025-03-03T08:06:50.241" v="241" actId="47"/>
        <pc:sldMkLst>
          <pc:docMk/>
          <pc:sldMk cId="3931125712" sldId="268"/>
        </pc:sldMkLst>
      </pc:sldChg>
      <pc:sldChg chg="del">
        <pc:chgData name="Матвей Вологжин" userId="4c8302d60a1852bc" providerId="LiveId" clId="{26B5E280-83D4-447E-94EB-371D80E6DB76}" dt="2025-03-03T08:06:52.478" v="244" actId="47"/>
        <pc:sldMkLst>
          <pc:docMk/>
          <pc:sldMk cId="3787131012" sldId="269"/>
        </pc:sldMkLst>
      </pc:sldChg>
      <pc:sldChg chg="del">
        <pc:chgData name="Матвей Вологжин" userId="4c8302d60a1852bc" providerId="LiveId" clId="{26B5E280-83D4-447E-94EB-371D80E6DB76}" dt="2025-03-03T08:06:51.500" v="243" actId="47"/>
        <pc:sldMkLst>
          <pc:docMk/>
          <pc:sldMk cId="66913844" sldId="270"/>
        </pc:sldMkLst>
      </pc:sldChg>
      <pc:sldChg chg="del">
        <pc:chgData name="Матвей Вологжин" userId="4c8302d60a1852bc" providerId="LiveId" clId="{26B5E280-83D4-447E-94EB-371D80E6DB76}" dt="2025-03-03T08:06:50.642" v="242" actId="47"/>
        <pc:sldMkLst>
          <pc:docMk/>
          <pc:sldMk cId="1041392744" sldId="271"/>
        </pc:sldMkLst>
      </pc:sldChg>
    </pc:docChg>
  </pc:docChgLst>
  <pc:docChgLst>
    <pc:chgData name="Матвей Вологжин" userId="4c8302d60a1852bc" providerId="LiveId" clId="{0F4E4F97-86D0-468C-AE4C-6FF4D5DE3BA5}"/>
    <pc:docChg chg="undo custSel addSld delSld modSld modSection">
      <pc:chgData name="Матвей Вологжин" userId="4c8302d60a1852bc" providerId="LiveId" clId="{0F4E4F97-86D0-468C-AE4C-6FF4D5DE3BA5}" dt="2025-02-24T10:53:04.054" v="754" actId="166"/>
      <pc:docMkLst>
        <pc:docMk/>
      </pc:docMkLst>
      <pc:sldChg chg="modSp mod">
        <pc:chgData name="Матвей Вологжин" userId="4c8302d60a1852bc" providerId="LiveId" clId="{0F4E4F97-86D0-468C-AE4C-6FF4D5DE3BA5}" dt="2025-02-24T10:08:38.824" v="3" actId="20577"/>
        <pc:sldMkLst>
          <pc:docMk/>
          <pc:sldMk cId="624276385" sldId="256"/>
        </pc:sldMkLst>
        <pc:spChg chg="mod">
          <ac:chgData name="Матвей Вологжин" userId="4c8302d60a1852bc" providerId="LiveId" clId="{0F4E4F97-86D0-468C-AE4C-6FF4D5DE3BA5}" dt="2025-02-24T10:08:38.824" v="3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addSp delSp modSp mod">
        <pc:chgData name="Матвей Вологжин" userId="4c8302d60a1852bc" providerId="LiveId" clId="{0F4E4F97-86D0-468C-AE4C-6FF4D5DE3BA5}" dt="2025-02-24T10:37:19.080" v="585" actId="1076"/>
        <pc:sldMkLst>
          <pc:docMk/>
          <pc:sldMk cId="3399488939" sldId="262"/>
        </pc:sldMkLst>
        <pc:spChg chg="mod">
          <ac:chgData name="Матвей Вологжин" userId="4c8302d60a1852bc" providerId="LiveId" clId="{0F4E4F97-86D0-468C-AE4C-6FF4D5DE3BA5}" dt="2025-02-24T10:08:55.527" v="19" actId="20577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Матвей Вологжин" userId="4c8302d60a1852bc" providerId="LiveId" clId="{0F4E4F97-86D0-468C-AE4C-6FF4D5DE3BA5}" dt="2025-02-24T10:08:44.950" v="7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Матвей Вологжин" userId="4c8302d60a1852bc" providerId="LiveId" clId="{0F4E4F97-86D0-468C-AE4C-6FF4D5DE3BA5}" dt="2025-02-24T10:15:30.310" v="507" actId="114"/>
          <ac:spMkLst>
            <pc:docMk/>
            <pc:sldMk cId="3399488939" sldId="262"/>
            <ac:spMk id="10" creationId="{E379131F-62EB-47FA-9D57-A2ED68CE9380}"/>
          </ac:spMkLst>
        </pc:spChg>
      </pc:sldChg>
      <pc:sldChg chg="modSp mod">
        <pc:chgData name="Матвей Вологжин" userId="4c8302d60a1852bc" providerId="LiveId" clId="{0F4E4F97-86D0-468C-AE4C-6FF4D5DE3BA5}" dt="2025-02-24T10:51:56.264" v="746" actId="20577"/>
        <pc:sldMkLst>
          <pc:docMk/>
          <pc:sldMk cId="1079247615" sldId="264"/>
        </pc:sldMkLst>
        <pc:spChg chg="mod">
          <ac:chgData name="Матвей Вологжин" userId="4c8302d60a1852bc" providerId="LiveId" clId="{0F4E4F97-86D0-468C-AE4C-6FF4D5DE3BA5}" dt="2025-02-24T10:37:50.898" v="606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Матвей Вологжин" userId="4c8302d60a1852bc" providerId="LiveId" clId="{0F4E4F97-86D0-468C-AE4C-6FF4D5DE3BA5}" dt="2025-02-24T10:51:43.954" v="728" actId="113"/>
          <ac:spMkLst>
            <pc:docMk/>
            <pc:sldMk cId="1079247615" sldId="264"/>
            <ac:spMk id="3" creationId="{595C4658-AA72-152C-427A-74C6E15F8A73}"/>
          </ac:spMkLst>
        </pc:spChg>
        <pc:spChg chg="mod">
          <ac:chgData name="Матвей Вологжин" userId="4c8302d60a1852bc" providerId="LiveId" clId="{0F4E4F97-86D0-468C-AE4C-6FF4D5DE3BA5}" dt="2025-02-24T10:51:56.264" v="746" actId="20577"/>
          <ac:spMkLst>
            <pc:docMk/>
            <pc:sldMk cId="1079247615" sldId="264"/>
            <ac:spMk id="10" creationId="{530E0CE1-7435-188A-E44F-B0FD842DBFBA}"/>
          </ac:spMkLst>
        </pc:spChg>
        <pc:spChg chg="mod">
          <ac:chgData name="Матвей Вологжин" userId="4c8302d60a1852bc" providerId="LiveId" clId="{0F4E4F97-86D0-468C-AE4C-6FF4D5DE3BA5}" dt="2025-02-24T10:50:56.586" v="634" actId="20577"/>
          <ac:spMkLst>
            <pc:docMk/>
            <pc:sldMk cId="1079247615" sldId="264"/>
            <ac:spMk id="11" creationId="{3939C12D-71F9-523F-2E51-2485B65FBEBA}"/>
          </ac:spMkLst>
        </pc:spChg>
      </pc:sldChg>
      <pc:sldChg chg="delSp del mod">
        <pc:chgData name="Матвей Вологжин" userId="4c8302d60a1852bc" providerId="LiveId" clId="{0F4E4F97-86D0-468C-AE4C-6FF4D5DE3BA5}" dt="2025-02-24T10:20:26.321" v="548" actId="47"/>
        <pc:sldMkLst>
          <pc:docMk/>
          <pc:sldMk cId="3123227469" sldId="265"/>
        </pc:sldMkLst>
      </pc:sldChg>
      <pc:sldChg chg="del">
        <pc:chgData name="Матвей Вологжин" userId="4c8302d60a1852bc" providerId="LiveId" clId="{0F4E4F97-86D0-468C-AE4C-6FF4D5DE3BA5}" dt="2025-02-24T10:37:43.338" v="593" actId="47"/>
        <pc:sldMkLst>
          <pc:docMk/>
          <pc:sldMk cId="1192042060" sldId="266"/>
        </pc:sldMkLst>
      </pc:sldChg>
      <pc:sldChg chg="del">
        <pc:chgData name="Матвей Вологжин" userId="4c8302d60a1852bc" providerId="LiveId" clId="{0F4E4F97-86D0-468C-AE4C-6FF4D5DE3BA5}" dt="2025-02-24T10:37:44.120" v="594" actId="47"/>
        <pc:sldMkLst>
          <pc:docMk/>
          <pc:sldMk cId="3998609872" sldId="267"/>
        </pc:sldMkLst>
      </pc:sldChg>
      <pc:sldChg chg="addSp delSp modSp new mod modTransition">
        <pc:chgData name="Матвей Вологжин" userId="4c8302d60a1852bc" providerId="LiveId" clId="{0F4E4F97-86D0-468C-AE4C-6FF4D5DE3BA5}" dt="2025-02-24T10:52:27.657" v="747"/>
        <pc:sldMkLst>
          <pc:docMk/>
          <pc:sldMk cId="3931125712" sldId="268"/>
        </pc:sldMkLst>
      </pc:sldChg>
      <pc:sldChg chg="addSp delSp modSp add mod">
        <pc:chgData name="Матвей Вологжин" userId="4c8302d60a1852bc" providerId="LiveId" clId="{0F4E4F97-86D0-468C-AE4C-6FF4D5DE3BA5}" dt="2025-02-24T10:36:07.295" v="573" actId="1076"/>
        <pc:sldMkLst>
          <pc:docMk/>
          <pc:sldMk cId="3787131012" sldId="269"/>
        </pc:sldMkLst>
      </pc:sldChg>
      <pc:sldChg chg="addSp delSp add mod modTransition">
        <pc:chgData name="Матвей Вологжин" userId="4c8302d60a1852bc" providerId="LiveId" clId="{0F4E4F97-86D0-468C-AE4C-6FF4D5DE3BA5}" dt="2025-02-24T10:52:27.657" v="747"/>
        <pc:sldMkLst>
          <pc:docMk/>
          <pc:sldMk cId="66913844" sldId="270"/>
        </pc:sldMkLst>
      </pc:sldChg>
      <pc:sldChg chg="addSp delSp modSp add mod modTransition">
        <pc:chgData name="Матвей Вологжин" userId="4c8302d60a1852bc" providerId="LiveId" clId="{0F4E4F97-86D0-468C-AE4C-6FF4D5DE3BA5}" dt="2025-02-24T10:53:04.054" v="754" actId="166"/>
        <pc:sldMkLst>
          <pc:docMk/>
          <pc:sldMk cId="1041392744" sldId="271"/>
        </pc:sldMkLst>
      </pc:sldChg>
    </pc:docChg>
  </pc:docChgLst>
  <pc:docChgLst>
    <pc:chgData name="Матвей Вологжин" userId="4c8302d60a1852bc" providerId="LiveId" clId="{15BF66E9-CFE2-49C6-878A-9B866C1389C5}"/>
    <pc:docChg chg="undo custSel addSld delSld modSld modSection">
      <pc:chgData name="Матвей Вологжин" userId="4c8302d60a1852bc" providerId="LiveId" clId="{15BF66E9-CFE2-49C6-878A-9B866C1389C5}" dt="2025-03-17T08:28:48.045" v="1250"/>
      <pc:docMkLst>
        <pc:docMk/>
      </pc:docMkLst>
      <pc:sldChg chg="modSp mod">
        <pc:chgData name="Матвей Вологжин" userId="4c8302d60a1852bc" providerId="LiveId" clId="{15BF66E9-CFE2-49C6-878A-9B866C1389C5}" dt="2025-03-17T07:57:27.095" v="1" actId="20577"/>
        <pc:sldMkLst>
          <pc:docMk/>
          <pc:sldMk cId="624276385" sldId="256"/>
        </pc:sldMkLst>
        <pc:spChg chg="mod">
          <ac:chgData name="Матвей Вологжин" userId="4c8302d60a1852bc" providerId="LiveId" clId="{15BF66E9-CFE2-49C6-878A-9B866C1389C5}" dt="2025-03-17T07:57:27.095" v="1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addSp delSp modSp mod">
        <pc:chgData name="Матвей Вологжин" userId="4c8302d60a1852bc" providerId="LiveId" clId="{15BF66E9-CFE2-49C6-878A-9B866C1389C5}" dt="2025-03-17T08:16:02.713" v="948" actId="1076"/>
        <pc:sldMkLst>
          <pc:docMk/>
          <pc:sldMk cId="3399488939" sldId="262"/>
        </pc:sldMkLst>
        <pc:spChg chg="mod">
          <ac:chgData name="Матвей Вологжин" userId="4c8302d60a1852bc" providerId="LiveId" clId="{15BF66E9-CFE2-49C6-878A-9B866C1389C5}" dt="2025-03-17T08:06:24.938" v="599" actId="27636"/>
          <ac:spMkLst>
            <pc:docMk/>
            <pc:sldMk cId="3399488939" sldId="262"/>
            <ac:spMk id="10" creationId="{E379131F-62EB-47FA-9D57-A2ED68CE9380}"/>
          </ac:spMkLst>
        </pc:spChg>
        <pc:graphicFrameChg chg="add mod modGraphic">
          <ac:chgData name="Матвей Вологжин" userId="4c8302d60a1852bc" providerId="LiveId" clId="{15BF66E9-CFE2-49C6-878A-9B866C1389C5}" dt="2025-03-17T08:16:02.713" v="948" actId="1076"/>
          <ac:graphicFrameMkLst>
            <pc:docMk/>
            <pc:sldMk cId="3399488939" sldId="262"/>
            <ac:graphicFrameMk id="7" creationId="{83551E3C-EC0B-172D-B697-8191A38B8DEC}"/>
          </ac:graphicFrameMkLst>
        </pc:graphicFrameChg>
        <pc:picChg chg="add del mod">
          <ac:chgData name="Матвей Вологжин" userId="4c8302d60a1852bc" providerId="LiveId" clId="{15BF66E9-CFE2-49C6-878A-9B866C1389C5}" dt="2025-03-17T08:14:59.577" v="937" actId="21"/>
          <ac:picMkLst>
            <pc:docMk/>
            <pc:sldMk cId="3399488939" sldId="262"/>
            <ac:picMk id="5" creationId="{FA1BD0B3-A3AD-A99B-8377-5B88E3470DB2}"/>
          </ac:picMkLst>
        </pc:picChg>
      </pc:sldChg>
      <pc:sldChg chg="addSp delSp modSp mod modTransition">
        <pc:chgData name="Матвей Вологжин" userId="4c8302d60a1852bc" providerId="LiveId" clId="{15BF66E9-CFE2-49C6-878A-9B866C1389C5}" dt="2025-03-17T08:28:48.045" v="1250"/>
        <pc:sldMkLst>
          <pc:docMk/>
          <pc:sldMk cId="1079247615" sldId="264"/>
        </pc:sldMkLst>
        <pc:spChg chg="mod">
          <ac:chgData name="Матвей Вологжин" userId="4c8302d60a1852bc" providerId="LiveId" clId="{15BF66E9-CFE2-49C6-878A-9B866C1389C5}" dt="2025-03-17T08:13:57.587" v="933" actId="1035"/>
          <ac:spMkLst>
            <pc:docMk/>
            <pc:sldMk cId="1079247615" sldId="264"/>
            <ac:spMk id="3" creationId="{595C4658-AA72-152C-427A-74C6E15F8A73}"/>
          </ac:spMkLst>
        </pc:spChg>
        <pc:spChg chg="mod">
          <ac:chgData name="Матвей Вологжин" userId="4c8302d60a1852bc" providerId="LiveId" clId="{15BF66E9-CFE2-49C6-878A-9B866C1389C5}" dt="2025-03-17T08:13:57.587" v="933" actId="1035"/>
          <ac:spMkLst>
            <pc:docMk/>
            <pc:sldMk cId="1079247615" sldId="264"/>
            <ac:spMk id="10" creationId="{530E0CE1-7435-188A-E44F-B0FD842DBFBA}"/>
          </ac:spMkLst>
        </pc:spChg>
        <pc:spChg chg="mod">
          <ac:chgData name="Матвей Вологжин" userId="4c8302d60a1852bc" providerId="LiveId" clId="{15BF66E9-CFE2-49C6-878A-9B866C1389C5}" dt="2025-03-17T08:13:57.587" v="933" actId="1035"/>
          <ac:spMkLst>
            <pc:docMk/>
            <pc:sldMk cId="1079247615" sldId="264"/>
            <ac:spMk id="11" creationId="{3939C12D-71F9-523F-2E51-2485B65FBEBA}"/>
          </ac:spMkLst>
        </pc:spChg>
        <pc:picChg chg="add mod">
          <ac:chgData name="Матвей Вологжин" userId="4c8302d60a1852bc" providerId="LiveId" clId="{15BF66E9-CFE2-49C6-878A-9B866C1389C5}" dt="2025-03-17T08:28:43.793" v="1249" actId="1076"/>
          <ac:picMkLst>
            <pc:docMk/>
            <pc:sldMk cId="1079247615" sldId="264"/>
            <ac:picMk id="8" creationId="{02CB0891-B40D-3F16-2901-58D5498D01C6}"/>
          </ac:picMkLst>
        </pc:picChg>
        <pc:picChg chg="del mod modCrop">
          <ac:chgData name="Матвей Вологжин" userId="4c8302d60a1852bc" providerId="LiveId" clId="{15BF66E9-CFE2-49C6-878A-9B866C1389C5}" dt="2025-03-17T08:28:10.553" v="1243" actId="478"/>
          <ac:picMkLst>
            <pc:docMk/>
            <pc:sldMk cId="1079247615" sldId="264"/>
            <ac:picMk id="15" creationId="{28B4B23F-AADA-4466-DD8B-D7F9B0BD72EA}"/>
          </ac:picMkLst>
        </pc:picChg>
      </pc:sldChg>
      <pc:sldChg chg="addSp delSp modSp new mod modTransition setBg">
        <pc:chgData name="Матвей Вологжин" userId="4c8302d60a1852bc" providerId="LiveId" clId="{15BF66E9-CFE2-49C6-878A-9B866C1389C5}" dt="2025-03-17T08:25:44.765" v="1224"/>
        <pc:sldMkLst>
          <pc:docMk/>
          <pc:sldMk cId="2725299507" sldId="265"/>
        </pc:sldMkLst>
        <pc:spChg chg="del">
          <ac:chgData name="Матвей Вологжин" userId="4c8302d60a1852bc" providerId="LiveId" clId="{15BF66E9-CFE2-49C6-878A-9B866C1389C5}" dt="2025-03-17T08:14:57.050" v="936" actId="478"/>
          <ac:spMkLst>
            <pc:docMk/>
            <pc:sldMk cId="2725299507" sldId="265"/>
            <ac:spMk id="2" creationId="{BDC49EEF-0197-2C64-FDD0-A7A1B24D4B73}"/>
          </ac:spMkLst>
        </pc:spChg>
        <pc:spChg chg="del">
          <ac:chgData name="Матвей Вологжин" userId="4c8302d60a1852bc" providerId="LiveId" clId="{15BF66E9-CFE2-49C6-878A-9B866C1389C5}" dt="2025-03-17T08:14:57.050" v="936" actId="478"/>
          <ac:spMkLst>
            <pc:docMk/>
            <pc:sldMk cId="2725299507" sldId="265"/>
            <ac:spMk id="3" creationId="{AC52D376-59D2-808F-7B53-EF51C7B4FF9C}"/>
          </ac:spMkLst>
        </pc:spChg>
        <pc:spChg chg="add mod">
          <ac:chgData name="Матвей Вологжин" userId="4c8302d60a1852bc" providerId="LiveId" clId="{15BF66E9-CFE2-49C6-878A-9B866C1389C5}" dt="2025-03-17T08:25:20.991" v="1222" actId="1076"/>
          <ac:spMkLst>
            <pc:docMk/>
            <pc:sldMk cId="2725299507" sldId="265"/>
            <ac:spMk id="7" creationId="{DCF966C1-1D6C-F1D8-062A-86D0CDE94454}"/>
          </ac:spMkLst>
        </pc:spChg>
        <pc:spChg chg="add mod">
          <ac:chgData name="Матвей Вологжин" userId="4c8302d60a1852bc" providerId="LiveId" clId="{15BF66E9-CFE2-49C6-878A-9B866C1389C5}" dt="2025-03-17T08:25:25.039" v="1223" actId="1076"/>
          <ac:spMkLst>
            <pc:docMk/>
            <pc:sldMk cId="2725299507" sldId="265"/>
            <ac:spMk id="8" creationId="{31013CEC-22B1-B6B2-4D4F-E89323CDA0A8}"/>
          </ac:spMkLst>
        </pc:spChg>
        <pc:spChg chg="add mod">
          <ac:chgData name="Матвей Вологжин" userId="4c8302d60a1852bc" providerId="LiveId" clId="{15BF66E9-CFE2-49C6-878A-9B866C1389C5}" dt="2025-03-17T08:25:25.039" v="1223" actId="1076"/>
          <ac:spMkLst>
            <pc:docMk/>
            <pc:sldMk cId="2725299507" sldId="265"/>
            <ac:spMk id="9" creationId="{91D65FA1-9F6D-D9EF-BC31-A0AF9616EAA1}"/>
          </ac:spMkLst>
        </pc:spChg>
        <pc:picChg chg="add mod">
          <ac:chgData name="Матвей Вологжин" userId="4c8302d60a1852bc" providerId="LiveId" clId="{15BF66E9-CFE2-49C6-878A-9B866C1389C5}" dt="2025-03-17T08:25:25.039" v="1223" actId="1076"/>
          <ac:picMkLst>
            <pc:docMk/>
            <pc:sldMk cId="2725299507" sldId="265"/>
            <ac:picMk id="4" creationId="{34CA9362-8432-1811-9557-A238AF7E9B4E}"/>
          </ac:picMkLst>
        </pc:picChg>
        <pc:picChg chg="add mod">
          <ac:chgData name="Матвей Вологжин" userId="4c8302d60a1852bc" providerId="LiveId" clId="{15BF66E9-CFE2-49C6-878A-9B866C1389C5}" dt="2025-03-17T08:16:12.043" v="950" actId="1076"/>
          <ac:picMkLst>
            <pc:docMk/>
            <pc:sldMk cId="2725299507" sldId="265"/>
            <ac:picMk id="5" creationId="{FA1BD0B3-A3AD-A99B-8377-5B88E3470DB2}"/>
          </ac:picMkLst>
        </pc:picChg>
        <pc:picChg chg="add mod">
          <ac:chgData name="Матвей Вологжин" userId="4c8302d60a1852bc" providerId="LiveId" clId="{15BF66E9-CFE2-49C6-878A-9B866C1389C5}" dt="2025-03-17T08:25:20.991" v="1222" actId="1076"/>
          <ac:picMkLst>
            <pc:docMk/>
            <pc:sldMk cId="2725299507" sldId="265"/>
            <ac:picMk id="6" creationId="{D886AF64-71E5-1013-AC7B-84615A5EB7F9}"/>
          </ac:picMkLst>
        </pc:picChg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3509013034" sldId="265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1285480195" sldId="266"/>
        </pc:sldMkLst>
      </pc:sldChg>
      <pc:sldChg chg="addSp delSp modSp new mod modTransition">
        <pc:chgData name="Матвей Вологжин" userId="4c8302d60a1852bc" providerId="LiveId" clId="{15BF66E9-CFE2-49C6-878A-9B866C1389C5}" dt="2025-03-17T08:28:26.661" v="1248" actId="1076"/>
        <pc:sldMkLst>
          <pc:docMk/>
          <pc:sldMk cId="2232161950" sldId="266"/>
        </pc:sldMkLst>
        <pc:spChg chg="del">
          <ac:chgData name="Матвей Вологжин" userId="4c8302d60a1852bc" providerId="LiveId" clId="{15BF66E9-CFE2-49C6-878A-9B866C1389C5}" dt="2025-03-17T08:17:20.024" v="952" actId="478"/>
          <ac:spMkLst>
            <pc:docMk/>
            <pc:sldMk cId="2232161950" sldId="266"/>
            <ac:spMk id="2" creationId="{03FF0E72-0024-418C-FB59-1A2049845A1D}"/>
          </ac:spMkLst>
        </pc:spChg>
        <pc:spChg chg="del">
          <ac:chgData name="Матвей Вологжин" userId="4c8302d60a1852bc" providerId="LiveId" clId="{15BF66E9-CFE2-49C6-878A-9B866C1389C5}" dt="2025-03-17T08:17:20.024" v="952" actId="478"/>
          <ac:spMkLst>
            <pc:docMk/>
            <pc:sldMk cId="2232161950" sldId="266"/>
            <ac:spMk id="3" creationId="{DC6CCBAE-C41B-A53A-3B7D-18ACFD8DB480}"/>
          </ac:spMkLst>
        </pc:spChg>
        <pc:spChg chg="add mod">
          <ac:chgData name="Матвей Вологжин" userId="4c8302d60a1852bc" providerId="LiveId" clId="{15BF66E9-CFE2-49C6-878A-9B866C1389C5}" dt="2025-03-17T08:26:22.433" v="1233" actId="1037"/>
          <ac:spMkLst>
            <pc:docMk/>
            <pc:sldMk cId="2232161950" sldId="266"/>
            <ac:spMk id="6" creationId="{7C5ABF3B-70FC-8EA5-E903-4C64C56D7D48}"/>
          </ac:spMkLst>
        </pc:spChg>
        <pc:spChg chg="add mod">
          <ac:chgData name="Матвей Вологжин" userId="4c8302d60a1852bc" providerId="LiveId" clId="{15BF66E9-CFE2-49C6-878A-9B866C1389C5}" dt="2025-03-17T08:26:27.021" v="1239" actId="1038"/>
          <ac:spMkLst>
            <pc:docMk/>
            <pc:sldMk cId="2232161950" sldId="266"/>
            <ac:spMk id="8" creationId="{ADE103C0-AF1A-3F95-2BDE-EC99E0283E99}"/>
          </ac:spMkLst>
        </pc:spChg>
        <pc:spChg chg="add mod">
          <ac:chgData name="Матвей Вологжин" userId="4c8302d60a1852bc" providerId="LiveId" clId="{15BF66E9-CFE2-49C6-878A-9B866C1389C5}" dt="2025-03-17T08:23:26.517" v="1210" actId="1035"/>
          <ac:spMkLst>
            <pc:docMk/>
            <pc:sldMk cId="2232161950" sldId="266"/>
            <ac:spMk id="9" creationId="{AE1AA095-8572-17F0-07A5-A9A846CB15CB}"/>
          </ac:spMkLst>
        </pc:spChg>
        <pc:picChg chg="add mod modCrop">
          <ac:chgData name="Матвей Вологжин" userId="4c8302d60a1852bc" providerId="LiveId" clId="{15BF66E9-CFE2-49C6-878A-9B866C1389C5}" dt="2025-03-17T08:26:22.433" v="1233" actId="1037"/>
          <ac:picMkLst>
            <pc:docMk/>
            <pc:sldMk cId="2232161950" sldId="266"/>
            <ac:picMk id="4" creationId="{900F8AE4-547F-F4A6-F41F-E797F8FDBD43}"/>
          </ac:picMkLst>
        </pc:picChg>
        <pc:picChg chg="add del mod ord modCrop">
          <ac:chgData name="Матвей Вологжин" userId="4c8302d60a1852bc" providerId="LiveId" clId="{15BF66E9-CFE2-49C6-878A-9B866C1389C5}" dt="2025-03-17T08:28:23.224" v="1247" actId="478"/>
          <ac:picMkLst>
            <pc:docMk/>
            <pc:sldMk cId="2232161950" sldId="266"/>
            <ac:picMk id="5" creationId="{30C49C13-3F53-6133-A744-44C8338668E4}"/>
          </ac:picMkLst>
        </pc:picChg>
        <pc:picChg chg="add mod">
          <ac:chgData name="Матвей Вологжин" userId="4c8302d60a1852bc" providerId="LiveId" clId="{15BF66E9-CFE2-49C6-878A-9B866C1389C5}" dt="2025-03-17T08:28:26.661" v="1248" actId="1076"/>
          <ac:picMkLst>
            <pc:docMk/>
            <pc:sldMk cId="2232161950" sldId="266"/>
            <ac:picMk id="10" creationId="{E77FC2A7-6CD7-46C9-2189-4159BE319EF1}"/>
          </ac:picMkLst>
        </pc:picChg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2889893292" sldId="267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3302097176" sldId="268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2853230223" sldId="269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2898286304" sldId="270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709733207" sldId="273"/>
        </pc:sldMkLst>
      </pc:sldChg>
      <pc:sldChg chg="del">
        <pc:chgData name="Матвей Вологжин" userId="4c8302d60a1852bc" providerId="LiveId" clId="{15BF66E9-CFE2-49C6-878A-9B866C1389C5}" dt="2025-03-17T07:57:47.505" v="4" actId="47"/>
        <pc:sldMkLst>
          <pc:docMk/>
          <pc:sldMk cId="3470768608" sldId="274"/>
        </pc:sldMkLst>
      </pc:sldChg>
    </pc:docChg>
  </pc:docChgLst>
  <pc:docChgLst>
    <pc:chgData name="Матвей Вологжин" userId="4c8302d60a1852bc" providerId="LiveId" clId="{293DB23C-0B80-4E00-B7E0-1565122FD861}"/>
    <pc:docChg chg="undo custSel addSld modSld modMainMaster modSection">
      <pc:chgData name="Матвей Вологжин" userId="4c8302d60a1852bc" providerId="LiveId" clId="{293DB23C-0B80-4E00-B7E0-1565122FD861}" dt="2024-11-25T09:37:43.313" v="907"/>
      <pc:docMkLst>
        <pc:docMk/>
      </pc:docMkLst>
      <pc:sldChg chg="modSp mod setBg">
        <pc:chgData name="Матвей Вологжин" userId="4c8302d60a1852bc" providerId="LiveId" clId="{293DB23C-0B80-4E00-B7E0-1565122FD861}" dt="2024-11-25T09:37:43.313" v="907"/>
        <pc:sldMkLst>
          <pc:docMk/>
          <pc:sldMk cId="624276385" sldId="256"/>
        </pc:sldMkLst>
      </pc:sldChg>
      <pc:sldChg chg="addSp delSp modSp mod setBg">
        <pc:chgData name="Матвей Вологжин" userId="4c8302d60a1852bc" providerId="LiveId" clId="{293DB23C-0B80-4E00-B7E0-1565122FD861}" dt="2024-11-25T09:36:43.637" v="906" actId="20577"/>
        <pc:sldMkLst>
          <pc:docMk/>
          <pc:sldMk cId="3399488939" sldId="262"/>
        </pc:sldMkLst>
      </pc:sldChg>
      <pc:sldChg chg="addSp delSp modSp mod">
        <pc:chgData name="Матвей Вологжин" userId="4c8302d60a1852bc" providerId="LiveId" clId="{293DB23C-0B80-4E00-B7E0-1565122FD861}" dt="2024-11-25T09:28:21.146" v="876" actId="12788"/>
        <pc:sldMkLst>
          <pc:docMk/>
          <pc:sldMk cId="1079247615" sldId="264"/>
        </pc:sldMkLst>
      </pc:sldChg>
      <pc:sldChg chg="addSp delSp modSp mod setBg">
        <pc:chgData name="Матвей Вологжин" userId="4c8302d60a1852bc" providerId="LiveId" clId="{293DB23C-0B80-4E00-B7E0-1565122FD861}" dt="2024-11-25T09:29:29.490" v="882"/>
        <pc:sldMkLst>
          <pc:docMk/>
          <pc:sldMk cId="1631689963" sldId="265"/>
        </pc:sldMkLst>
      </pc:sldChg>
      <pc:sldChg chg="addSp delSp modSp add mod">
        <pc:chgData name="Матвей Вологжин" userId="4c8302d60a1852bc" providerId="LiveId" clId="{293DB23C-0B80-4E00-B7E0-1565122FD861}" dt="2024-11-25T09:13:25.430" v="354" actId="1076"/>
        <pc:sldMkLst>
          <pc:docMk/>
          <pc:sldMk cId="3790069575" sldId="266"/>
        </pc:sldMkLst>
      </pc:sldChg>
      <pc:sldChg chg="addSp delSp modSp new mod setBg">
        <pc:chgData name="Матвей Вологжин" userId="4c8302d60a1852bc" providerId="LiveId" clId="{293DB23C-0B80-4E00-B7E0-1565122FD861}" dt="2024-11-25T09:29:23.184" v="881"/>
        <pc:sldMkLst>
          <pc:docMk/>
          <pc:sldMk cId="2675774026" sldId="267"/>
        </pc:sldMkLst>
      </pc:sldChg>
      <pc:sldChg chg="addSp delSp modSp add mod setBg">
        <pc:chgData name="Матвей Вологжин" userId="4c8302d60a1852bc" providerId="LiveId" clId="{293DB23C-0B80-4E00-B7E0-1565122FD861}" dt="2024-11-25T09:29:23.184" v="881"/>
        <pc:sldMkLst>
          <pc:docMk/>
          <pc:sldMk cId="4264637234" sldId="268"/>
        </pc:sldMkLst>
      </pc:sldChg>
      <pc:sldChg chg="addSp delSp modSp add mod setBg">
        <pc:chgData name="Матвей Вологжин" userId="4c8302d60a1852bc" providerId="LiveId" clId="{293DB23C-0B80-4E00-B7E0-1565122FD861}" dt="2024-11-25T09:29:23.184" v="881"/>
        <pc:sldMkLst>
          <pc:docMk/>
          <pc:sldMk cId="1507682468" sldId="269"/>
        </pc:sldMkLst>
      </pc:sldChg>
      <pc:sldMasterChg chg="setBg modSldLayout">
        <pc:chgData name="Матвей Вологжин" userId="4c8302d60a1852bc" providerId="LiveId" clId="{293DB23C-0B80-4E00-B7E0-1565122FD861}" dt="2024-11-25T09:29:23.184" v="881"/>
        <pc:sldMasterMkLst>
          <pc:docMk/>
          <pc:sldMasterMk cId="474694138" sldId="2147483648"/>
        </pc:sldMasterMkLst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2871828670" sldId="2147483649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1156156048" sldId="2147483650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1471916712" sldId="2147483651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1702283523" sldId="2147483652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1035191982" sldId="2147483653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2455830936" sldId="2147483654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3582519919" sldId="2147483655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3601337658" sldId="2147483656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2241536481" sldId="2147483657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3602542447" sldId="2147483658"/>
          </pc:sldLayoutMkLst>
        </pc:sldLayoutChg>
        <pc:sldLayoutChg chg="setBg">
          <pc:chgData name="Матвей Вологжин" userId="4c8302d60a1852bc" providerId="LiveId" clId="{293DB23C-0B80-4E00-B7E0-1565122FD861}" dt="2024-11-25T09:29:23.184" v="881"/>
          <pc:sldLayoutMkLst>
            <pc:docMk/>
            <pc:sldMasterMk cId="474694138" sldId="2147483648"/>
            <pc:sldLayoutMk cId="3878422407" sldId="2147483659"/>
          </pc:sldLayoutMkLst>
        </pc:sldLayoutChg>
      </pc:sldMasterChg>
    </pc:docChg>
  </pc:docChgLst>
  <pc:docChgLst>
    <pc:chgData name="Матвей Вологжин" userId="4c8302d60a1852bc" providerId="LiveId" clId="{77EA41E5-A223-4D1E-AE4E-518BA4828626}"/>
    <pc:docChg chg="undo custSel delSld modSld modSection">
      <pc:chgData name="Матвей Вологжин" userId="4c8302d60a1852bc" providerId="LiveId" clId="{77EA41E5-A223-4D1E-AE4E-518BA4828626}" dt="2025-01-17T10:07:39.474" v="1087" actId="1076"/>
      <pc:docMkLst>
        <pc:docMk/>
      </pc:docMkLst>
      <pc:sldChg chg="del">
        <pc:chgData name="Матвей Вологжин" userId="4c8302d60a1852bc" providerId="LiveId" clId="{77EA41E5-A223-4D1E-AE4E-518BA4828626}" dt="2025-01-17T09:59:32.844" v="243" actId="2696"/>
        <pc:sldMkLst>
          <pc:docMk/>
          <pc:sldMk cId="723485942" sldId="266"/>
        </pc:sldMkLst>
      </pc:sldChg>
    </pc:docChg>
  </pc:docChgLst>
  <pc:docChgLst>
    <pc:chgData name="Матвей Вологжин" userId="4c8302d60a1852bc" providerId="LiveId" clId="{0C686DAC-99D1-41B6-89EE-E9FB09183D4A}"/>
    <pc:docChg chg="undo custSel addSld delSld modSld sldOrd modMainMaster modSection">
      <pc:chgData name="Матвей Вологжин" userId="4c8302d60a1852bc" providerId="LiveId" clId="{0C686DAC-99D1-41B6-89EE-E9FB09183D4A}" dt="2024-11-11T09:50:29.301" v="1596" actId="1036"/>
      <pc:docMkLst>
        <pc:docMk/>
      </pc:docMkLst>
      <pc:sldChg chg="modSp mod">
        <pc:chgData name="Матвей Вологжин" userId="4c8302d60a1852bc" providerId="LiveId" clId="{0C686DAC-99D1-41B6-89EE-E9FB09183D4A}" dt="2024-11-11T09:12:30.676" v="5" actId="20577"/>
        <pc:sldMkLst>
          <pc:docMk/>
          <pc:sldMk cId="624276385" sldId="256"/>
        </pc:sldMkLst>
      </pc:sldChg>
      <pc:sldChg chg="addSp delSp modSp mod delAnim">
        <pc:chgData name="Матвей Вологжин" userId="4c8302d60a1852bc" providerId="LiveId" clId="{0C686DAC-99D1-41B6-89EE-E9FB09183D4A}" dt="2024-11-11T09:34:41.643" v="1318" actId="478"/>
        <pc:sldMkLst>
          <pc:docMk/>
          <pc:sldMk cId="1053600853" sldId="259"/>
        </pc:sldMkLst>
      </pc:sldChg>
      <pc:sldChg chg="modSp mod">
        <pc:chgData name="Матвей Вологжин" userId="4c8302d60a1852bc" providerId="LiveId" clId="{0C686DAC-99D1-41B6-89EE-E9FB09183D4A}" dt="2024-11-11T09:30:22.743" v="1246" actId="20577"/>
        <pc:sldMkLst>
          <pc:docMk/>
          <pc:sldMk cId="3399488939" sldId="262"/>
        </pc:sldMkLst>
      </pc:sldChg>
      <pc:sldChg chg="addSp delSp modSp mod">
        <pc:chgData name="Матвей Вологжин" userId="4c8302d60a1852bc" providerId="LiveId" clId="{0C686DAC-99D1-41B6-89EE-E9FB09183D4A}" dt="2024-11-11T09:28:44.116" v="1221"/>
        <pc:sldMkLst>
          <pc:docMk/>
          <pc:sldMk cId="1079247615" sldId="264"/>
        </pc:sldMkLst>
      </pc:sldChg>
      <pc:sldChg chg="delSp modSp mod ord setBg">
        <pc:chgData name="Матвей Вологжин" userId="4c8302d60a1852bc" providerId="LiveId" clId="{0C686DAC-99D1-41B6-89EE-E9FB09183D4A}" dt="2024-11-11T09:50:29.301" v="1596" actId="1036"/>
        <pc:sldMkLst>
          <pc:docMk/>
          <pc:sldMk cId="1631689963" sldId="265"/>
        </pc:sldMkLst>
      </pc:sldChg>
      <pc:sldChg chg="addSp delSp modSp add mod">
        <pc:chgData name="Матвей Вологжин" userId="4c8302d60a1852bc" providerId="LiveId" clId="{0C686DAC-99D1-41B6-89EE-E9FB09183D4A}" dt="2024-11-11T09:42:45.714" v="1526" actId="1036"/>
        <pc:sldMkLst>
          <pc:docMk/>
          <pc:sldMk cId="2728077377" sldId="266"/>
        </pc:sldMkLst>
      </pc:sldChg>
      <pc:sldChg chg="modSp add del mod">
        <pc:chgData name="Матвей Вологжин" userId="4c8302d60a1852bc" providerId="LiveId" clId="{0C686DAC-99D1-41B6-89EE-E9FB09183D4A}" dt="2024-11-11T09:31:52.621" v="1305" actId="47"/>
        <pc:sldMkLst>
          <pc:docMk/>
          <pc:sldMk cId="625273374" sldId="267"/>
        </pc:sldMkLst>
      </pc:sldChg>
      <pc:sldChg chg="addSp delSp modSp add mod">
        <pc:chgData name="Матвей Вологжин" userId="4c8302d60a1852bc" providerId="LiveId" clId="{0C686DAC-99D1-41B6-89EE-E9FB09183D4A}" dt="2024-11-11T09:42:35.926" v="1521" actId="1037"/>
        <pc:sldMkLst>
          <pc:docMk/>
          <pc:sldMk cId="1592871159" sldId="267"/>
        </pc:sldMkLst>
      </pc:sldChg>
      <pc:sldChg chg="new del">
        <pc:chgData name="Матвей Вологжин" userId="4c8302d60a1852bc" providerId="LiveId" clId="{0C686DAC-99D1-41B6-89EE-E9FB09183D4A}" dt="2024-11-11T09:37:27.233" v="1366" actId="680"/>
        <pc:sldMkLst>
          <pc:docMk/>
          <pc:sldMk cId="2400284644" sldId="268"/>
        </pc:sldMkLst>
      </pc:sldChg>
      <pc:sldChg chg="addSp delSp modSp add mod">
        <pc:chgData name="Матвей Вологжин" userId="4c8302d60a1852bc" providerId="LiveId" clId="{0C686DAC-99D1-41B6-89EE-E9FB09183D4A}" dt="2024-11-11T09:41:13.463" v="1449" actId="1076"/>
        <pc:sldMkLst>
          <pc:docMk/>
          <pc:sldMk cId="3859395167" sldId="268"/>
        </pc:sldMkLst>
      </pc:sldChg>
      <pc:sldChg chg="addSp delSp modSp new mod setBg">
        <pc:chgData name="Матвей Вологжин" userId="4c8302d60a1852bc" providerId="LiveId" clId="{0C686DAC-99D1-41B6-89EE-E9FB09183D4A}" dt="2024-11-11T09:46:41.793" v="1553"/>
        <pc:sldMkLst>
          <pc:docMk/>
          <pc:sldMk cId="1220280728" sldId="269"/>
        </pc:sldMkLst>
      </pc:sldChg>
      <pc:sldChg chg="addSp delSp modSp add mod setBg">
        <pc:chgData name="Матвей Вологжин" userId="4c8302d60a1852bc" providerId="LiveId" clId="{0C686DAC-99D1-41B6-89EE-E9FB09183D4A}" dt="2024-11-11T09:48:54.335" v="1592" actId="1037"/>
        <pc:sldMkLst>
          <pc:docMk/>
          <pc:sldMk cId="165880918" sldId="270"/>
        </pc:sldMkLst>
      </pc:sldChg>
      <pc:sldChg chg="addSp delSp modSp add mod">
        <pc:chgData name="Матвей Вологжин" userId="4c8302d60a1852bc" providerId="LiveId" clId="{0C686DAC-99D1-41B6-89EE-E9FB09183D4A}" dt="2024-11-11T09:44:30.365" v="1535" actId="1076"/>
        <pc:sldMkLst>
          <pc:docMk/>
          <pc:sldMk cId="1570760054" sldId="271"/>
        </pc:sldMkLst>
      </pc:sldChg>
      <pc:sldMasterChg chg="setBg modSldLayout">
        <pc:chgData name="Матвей Вологжин" userId="4c8302d60a1852bc" providerId="LiveId" clId="{0C686DAC-99D1-41B6-89EE-E9FB09183D4A}" dt="2024-11-11T09:46:41.793" v="1553"/>
        <pc:sldMasterMkLst>
          <pc:docMk/>
          <pc:sldMasterMk cId="474694138" sldId="2147483648"/>
        </pc:sldMasterMkLst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2871828670" sldId="2147483649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1156156048" sldId="2147483650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1471916712" sldId="2147483651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1702283523" sldId="2147483652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1035191982" sldId="2147483653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2455830936" sldId="2147483654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3582519919" sldId="2147483655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3601337658" sldId="2147483656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2241536481" sldId="2147483657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3602542447" sldId="2147483658"/>
          </pc:sldLayoutMkLst>
        </pc:sldLayoutChg>
        <pc:sldLayoutChg chg="setBg">
          <pc:chgData name="Матвей Вологжин" userId="4c8302d60a1852bc" providerId="LiveId" clId="{0C686DAC-99D1-41B6-89EE-E9FB09183D4A}" dt="2024-11-11T09:46:41.793" v="1553"/>
          <pc:sldLayoutMkLst>
            <pc:docMk/>
            <pc:sldMasterMk cId="474694138" sldId="2147483648"/>
            <pc:sldLayoutMk cId="3878422407" sldId="2147483659"/>
          </pc:sldLayoutMkLst>
        </pc:sldLayoutChg>
      </pc:sldMasterChg>
    </pc:docChg>
  </pc:docChgLst>
  <pc:docChgLst>
    <pc:chgData name="Матвей Вологжин" userId="4c8302d60a1852bc" providerId="LiveId" clId="{6AFAB6AC-B249-4691-977D-01CB23D0D01A}"/>
    <pc:docChg chg="undo custSel addSld delSld modSld modSection">
      <pc:chgData name="Матвей Вологжин" userId="4c8302d60a1852bc" providerId="LiveId" clId="{6AFAB6AC-B249-4691-977D-01CB23D0D01A}" dt="2025-02-10T04:31:49.565" v="1675" actId="1076"/>
      <pc:docMkLst>
        <pc:docMk/>
      </pc:docMkLst>
      <pc:sldChg chg="modSp mod">
        <pc:chgData name="Матвей Вологжин" userId="4c8302d60a1852bc" providerId="LiveId" clId="{6AFAB6AC-B249-4691-977D-01CB23D0D01A}" dt="2025-02-10T04:29:22.335" v="1657" actId="20577"/>
        <pc:sldMkLst>
          <pc:docMk/>
          <pc:sldMk cId="624276385" sldId="256"/>
        </pc:sldMkLst>
        <pc:spChg chg="mod">
          <ac:chgData name="Матвей Вологжин" userId="4c8302d60a1852bc" providerId="LiveId" clId="{6AFAB6AC-B249-4691-977D-01CB23D0D01A}" dt="2025-02-10T04:29:22.335" v="1657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addSp delSp modSp mod">
        <pc:chgData name="Матвей Вологжин" userId="4c8302d60a1852bc" providerId="LiveId" clId="{6AFAB6AC-B249-4691-977D-01CB23D0D01A}" dt="2025-02-10T04:29:26.972" v="1661" actId="20577"/>
        <pc:sldMkLst>
          <pc:docMk/>
          <pc:sldMk cId="3399488939" sldId="262"/>
        </pc:sldMkLst>
        <pc:spChg chg="mod">
          <ac:chgData name="Матвей Вологжин" userId="4c8302d60a1852bc" providerId="LiveId" clId="{6AFAB6AC-B249-4691-977D-01CB23D0D01A}" dt="2025-02-10T04:10:04.909" v="449" actId="20577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Матвей Вологжин" userId="4c8302d60a1852bc" providerId="LiveId" clId="{6AFAB6AC-B249-4691-977D-01CB23D0D01A}" dt="2025-02-10T04:29:26.972" v="1661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Матвей Вологжин" userId="4c8302d60a1852bc" providerId="LiveId" clId="{6AFAB6AC-B249-4691-977D-01CB23D0D01A}" dt="2025-02-10T04:18:15.770" v="1111" actId="20577"/>
          <ac:spMkLst>
            <pc:docMk/>
            <pc:sldMk cId="3399488939" sldId="262"/>
            <ac:spMk id="10" creationId="{E379131F-62EB-47FA-9D57-A2ED68CE9380}"/>
          </ac:spMkLst>
        </pc:spChg>
      </pc:sldChg>
      <pc:sldChg chg="addSp delSp modSp mod">
        <pc:chgData name="Матвей Вологжин" userId="4c8302d60a1852bc" providerId="LiveId" clId="{6AFAB6AC-B249-4691-977D-01CB23D0D01A}" dt="2025-02-10T04:31:49.565" v="1675" actId="1076"/>
        <pc:sldMkLst>
          <pc:docMk/>
          <pc:sldMk cId="1079247615" sldId="264"/>
        </pc:sldMkLst>
        <pc:spChg chg="mod">
          <ac:chgData name="Матвей Вологжин" userId="4c8302d60a1852bc" providerId="LiveId" clId="{6AFAB6AC-B249-4691-977D-01CB23D0D01A}" dt="2025-02-10T04:14:41.219" v="644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Матвей Вологжин" userId="4c8302d60a1852bc" providerId="LiveId" clId="{6AFAB6AC-B249-4691-977D-01CB23D0D01A}" dt="2025-02-10T04:28:44.725" v="1630" actId="20577"/>
          <ac:spMkLst>
            <pc:docMk/>
            <pc:sldMk cId="1079247615" sldId="264"/>
            <ac:spMk id="3" creationId="{595C4658-AA72-152C-427A-74C6E15F8A73}"/>
          </ac:spMkLst>
        </pc:spChg>
        <pc:spChg chg="mod">
          <ac:chgData name="Матвей Вологжин" userId="4c8302d60a1852bc" providerId="LiveId" clId="{6AFAB6AC-B249-4691-977D-01CB23D0D01A}" dt="2025-02-10T04:28:52.111" v="1636" actId="20577"/>
          <ac:spMkLst>
            <pc:docMk/>
            <pc:sldMk cId="1079247615" sldId="264"/>
            <ac:spMk id="10" creationId="{530E0CE1-7435-188A-E44F-B0FD842DBFBA}"/>
          </ac:spMkLst>
        </pc:spChg>
        <pc:spChg chg="mod">
          <ac:chgData name="Матвей Вологжин" userId="4c8302d60a1852bc" providerId="LiveId" clId="{6AFAB6AC-B249-4691-977D-01CB23D0D01A}" dt="2025-02-10T04:29:09.746" v="1653" actId="20577"/>
          <ac:spMkLst>
            <pc:docMk/>
            <pc:sldMk cId="1079247615" sldId="264"/>
            <ac:spMk id="11" creationId="{3939C12D-71F9-523F-2E51-2485B65FBEBA}"/>
          </ac:spMkLst>
        </pc:spChg>
      </pc:sldChg>
      <pc:sldChg chg="del">
        <pc:chgData name="Матвей Вологжин" userId="4c8302d60a1852bc" providerId="LiveId" clId="{6AFAB6AC-B249-4691-977D-01CB23D0D01A}" dt="2025-02-10T04:14:32.483" v="638" actId="47"/>
        <pc:sldMkLst>
          <pc:docMk/>
          <pc:sldMk cId="370702641" sldId="265"/>
        </pc:sldMkLst>
      </pc:sldChg>
      <pc:sldChg chg="addSp delSp modSp new mod modTransition">
        <pc:chgData name="Матвей Вологжин" userId="4c8302d60a1852bc" providerId="LiveId" clId="{6AFAB6AC-B249-4691-977D-01CB23D0D01A}" dt="2025-02-10T04:29:50.421" v="1662"/>
        <pc:sldMkLst>
          <pc:docMk/>
          <pc:sldMk cId="3123227469" sldId="265"/>
        </pc:sldMkLst>
      </pc:sldChg>
      <pc:sldChg chg="new del">
        <pc:chgData name="Матвей Вологжин" userId="4c8302d60a1852bc" providerId="LiveId" clId="{6AFAB6AC-B249-4691-977D-01CB23D0D01A}" dt="2025-02-10T04:16:13.991" v="838" actId="680"/>
        <pc:sldMkLst>
          <pc:docMk/>
          <pc:sldMk cId="4172669844" sldId="265"/>
        </pc:sldMkLst>
      </pc:sldChg>
      <pc:sldChg chg="del">
        <pc:chgData name="Матвей Вологжин" userId="4c8302d60a1852bc" providerId="LiveId" clId="{6AFAB6AC-B249-4691-977D-01CB23D0D01A}" dt="2025-02-10T04:14:32.483" v="638" actId="47"/>
        <pc:sldMkLst>
          <pc:docMk/>
          <pc:sldMk cId="843984867" sldId="266"/>
        </pc:sldMkLst>
      </pc:sldChg>
      <pc:sldChg chg="addSp delSp modSp new mod modTransition">
        <pc:chgData name="Матвей Вологжин" userId="4c8302d60a1852bc" providerId="LiveId" clId="{6AFAB6AC-B249-4691-977D-01CB23D0D01A}" dt="2025-02-10T04:29:50.421" v="1662"/>
        <pc:sldMkLst>
          <pc:docMk/>
          <pc:sldMk cId="1192042060" sldId="266"/>
        </pc:sldMkLst>
      </pc:sldChg>
      <pc:sldChg chg="addSp delSp modSp new mod modTransition">
        <pc:chgData name="Матвей Вологжин" userId="4c8302d60a1852bc" providerId="LiveId" clId="{6AFAB6AC-B249-4691-977D-01CB23D0D01A}" dt="2025-02-10T04:31:38.009" v="1671" actId="21"/>
        <pc:sldMkLst>
          <pc:docMk/>
          <pc:sldMk cId="3998609872" sldId="267"/>
        </pc:sldMkLst>
      </pc:sldChg>
      <pc:sldChg chg="del">
        <pc:chgData name="Матвей Вологжин" userId="4c8302d60a1852bc" providerId="LiveId" clId="{6AFAB6AC-B249-4691-977D-01CB23D0D01A}" dt="2025-02-10T04:14:32.483" v="638" actId="47"/>
        <pc:sldMkLst>
          <pc:docMk/>
          <pc:sldMk cId="2843503034" sldId="268"/>
        </pc:sldMkLst>
      </pc:sldChg>
      <pc:sldChg chg="del">
        <pc:chgData name="Матвей Вологжин" userId="4c8302d60a1852bc" providerId="LiveId" clId="{6AFAB6AC-B249-4691-977D-01CB23D0D01A}" dt="2025-02-10T04:14:32.483" v="638" actId="47"/>
        <pc:sldMkLst>
          <pc:docMk/>
          <pc:sldMk cId="603655766" sldId="269"/>
        </pc:sldMkLst>
      </pc:sldChg>
    </pc:docChg>
  </pc:docChgLst>
  <pc:docChgLst>
    <pc:chgData name="Матвей Вологжин" userId="4c8302d60a1852bc" providerId="LiveId" clId="{E74673EB-1EAA-4D86-AFC2-31E486175458}"/>
    <pc:docChg chg="undo custSel delSld modSld modSection">
      <pc:chgData name="Матвей Вологжин" userId="4c8302d60a1852bc" providerId="LiveId" clId="{E74673EB-1EAA-4D86-AFC2-31E486175458}" dt="2025-01-17T09:57:07.072" v="707" actId="1076"/>
      <pc:docMkLst>
        <pc:docMk/>
      </pc:docMkLst>
      <pc:sldChg chg="modSp mod">
        <pc:chgData name="Матвей Вологжин" userId="4c8302d60a1852bc" providerId="LiveId" clId="{E74673EB-1EAA-4D86-AFC2-31E486175458}" dt="2025-01-17T09:47:28.070" v="35" actId="20577"/>
        <pc:sldMkLst>
          <pc:docMk/>
          <pc:sldMk cId="624276385" sldId="256"/>
        </pc:sldMkLst>
        <pc:spChg chg="mod">
          <ac:chgData name="Матвей Вологжин" userId="4c8302d60a1852bc" providerId="LiveId" clId="{E74673EB-1EAA-4D86-AFC2-31E486175458}" dt="2025-01-17T09:47:28.070" v="35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addSp delSp modSp mod">
        <pc:chgData name="Матвей Вологжин" userId="4c8302d60a1852bc" providerId="LiveId" clId="{E74673EB-1EAA-4D86-AFC2-31E486175458}" dt="2025-01-17T09:57:07.072" v="707" actId="1076"/>
        <pc:sldMkLst>
          <pc:docMk/>
          <pc:sldMk cId="3399488939" sldId="262"/>
        </pc:sldMkLst>
        <pc:spChg chg="mod">
          <ac:chgData name="Матвей Вологжин" userId="4c8302d60a1852bc" providerId="LiveId" clId="{E74673EB-1EAA-4D86-AFC2-31E486175458}" dt="2025-01-17T09:49:33.881" v="250" actId="20577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Матвей Вологжин" userId="4c8302d60a1852bc" providerId="LiveId" clId="{E74673EB-1EAA-4D86-AFC2-31E486175458}" dt="2025-01-17T09:47:32.052" v="3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Матвей Вологжин" userId="4c8302d60a1852bc" providerId="LiveId" clId="{E74673EB-1EAA-4D86-AFC2-31E486175458}" dt="2025-01-17T09:51:10.736" v="455" actId="113"/>
          <ac:spMkLst>
            <pc:docMk/>
            <pc:sldMk cId="3399488939" sldId="262"/>
            <ac:spMk id="10" creationId="{E379131F-62EB-47FA-9D57-A2ED68CE9380}"/>
          </ac:spMkLst>
        </pc:spChg>
      </pc:sldChg>
      <pc:sldChg chg="modSp mod">
        <pc:chgData name="Матвей Вологжин" userId="4c8302d60a1852bc" providerId="LiveId" clId="{E74673EB-1EAA-4D86-AFC2-31E486175458}" dt="2025-01-17T09:53:30.532" v="664" actId="20577"/>
        <pc:sldMkLst>
          <pc:docMk/>
          <pc:sldMk cId="1079247615" sldId="264"/>
        </pc:sldMkLst>
        <pc:spChg chg="mod">
          <ac:chgData name="Матвей Вологжин" userId="4c8302d60a1852bc" providerId="LiveId" clId="{E74673EB-1EAA-4D86-AFC2-31E486175458}" dt="2025-01-17T09:51:48.863" v="487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Матвей Вологжин" userId="4c8302d60a1852bc" providerId="LiveId" clId="{E74673EB-1EAA-4D86-AFC2-31E486175458}" dt="2025-01-17T09:52:59.173" v="658" actId="113"/>
          <ac:spMkLst>
            <pc:docMk/>
            <pc:sldMk cId="1079247615" sldId="264"/>
            <ac:spMk id="3" creationId="{595C4658-AA72-152C-427A-74C6E15F8A73}"/>
          </ac:spMkLst>
        </pc:spChg>
        <pc:spChg chg="mod">
          <ac:chgData name="Матвей Вологжин" userId="4c8302d60a1852bc" providerId="LiveId" clId="{E74673EB-1EAA-4D86-AFC2-31E486175458}" dt="2025-01-17T09:53:19.286" v="660" actId="1076"/>
          <ac:spMkLst>
            <pc:docMk/>
            <pc:sldMk cId="1079247615" sldId="264"/>
            <ac:spMk id="10" creationId="{530E0CE1-7435-188A-E44F-B0FD842DBFBA}"/>
          </ac:spMkLst>
        </pc:spChg>
      </pc:sldChg>
      <pc:sldChg chg="del">
        <pc:chgData name="Матвей Вологжин" userId="4c8302d60a1852bc" providerId="LiveId" clId="{E74673EB-1EAA-4D86-AFC2-31E486175458}" dt="2025-01-17T09:56:22.965" v="691" actId="47"/>
        <pc:sldMkLst>
          <pc:docMk/>
          <pc:sldMk cId="1631689963" sldId="265"/>
        </pc:sldMkLst>
      </pc:sldChg>
    </pc:docChg>
  </pc:docChgLst>
  <pc:docChgLst>
    <pc:chgData name="Матвей Вологжин" userId="4c8302d60a1852bc" providerId="LiveId" clId="{9255B762-BF05-4A67-A2B8-E12E5494B7D8}"/>
    <pc:docChg chg="undo custSel addSld delSld modSld sldOrd modSection">
      <pc:chgData name="Матвей Вологжин" userId="4c8302d60a1852bc" providerId="LiveId" clId="{9255B762-BF05-4A67-A2B8-E12E5494B7D8}" dt="2025-03-10T08:28:28.257" v="937" actId="12"/>
      <pc:docMkLst>
        <pc:docMk/>
      </pc:docMkLst>
      <pc:sldChg chg="addSp modSp mod">
        <pc:chgData name="Матвей Вологжин" userId="4c8302d60a1852bc" providerId="LiveId" clId="{9255B762-BF05-4A67-A2B8-E12E5494B7D8}" dt="2025-03-10T08:05:13.987" v="145"/>
        <pc:sldMkLst>
          <pc:docMk/>
          <pc:sldMk cId="624276385" sldId="256"/>
        </pc:sldMkLst>
        <pc:spChg chg="mod">
          <ac:chgData name="Матвей Вологжин" userId="4c8302d60a1852bc" providerId="LiveId" clId="{9255B762-BF05-4A67-A2B8-E12E5494B7D8}" dt="2025-03-10T07:51:18.109" v="3" actId="20577"/>
          <ac:spMkLst>
            <pc:docMk/>
            <pc:sldMk cId="624276385" sldId="256"/>
            <ac:spMk id="4" creationId="{0B4C9D6A-5137-052B-4230-920EEDECFC18}"/>
          </ac:spMkLst>
        </pc:spChg>
      </pc:sldChg>
      <pc:sldChg chg="addSp modSp mod">
        <pc:chgData name="Матвей Вологжин" userId="4c8302d60a1852bc" providerId="LiveId" clId="{9255B762-BF05-4A67-A2B8-E12E5494B7D8}" dt="2025-03-10T08:24:26.319" v="534" actId="1076"/>
        <pc:sldMkLst>
          <pc:docMk/>
          <pc:sldMk cId="1053600853" sldId="259"/>
        </pc:sldMkLst>
        <pc:picChg chg="add mod modCrop">
          <ac:chgData name="Матвей Вологжин" userId="4c8302d60a1852bc" providerId="LiveId" clId="{9255B762-BF05-4A67-A2B8-E12E5494B7D8}" dt="2025-03-10T08:24:26.319" v="534" actId="1076"/>
          <ac:picMkLst>
            <pc:docMk/>
            <pc:sldMk cId="1053600853" sldId="259"/>
            <ac:picMk id="8" creationId="{C388A7D7-ADE3-5C13-C0E8-2E3B82CEA535}"/>
          </ac:picMkLst>
        </pc:picChg>
      </pc:sldChg>
      <pc:sldChg chg="addSp delSp modSp mod">
        <pc:chgData name="Матвей Вологжин" userId="4c8302d60a1852bc" providerId="LiveId" clId="{9255B762-BF05-4A67-A2B8-E12E5494B7D8}" dt="2025-03-10T08:19:04.402" v="511" actId="20577"/>
        <pc:sldMkLst>
          <pc:docMk/>
          <pc:sldMk cId="3399488939" sldId="262"/>
        </pc:sldMkLst>
        <pc:spChg chg="mod">
          <ac:chgData name="Матвей Вологжин" userId="4c8302d60a1852bc" providerId="LiveId" clId="{9255B762-BF05-4A67-A2B8-E12E5494B7D8}" dt="2025-03-10T08:15:26.062" v="330" actId="404"/>
          <ac:spMkLst>
            <pc:docMk/>
            <pc:sldMk cId="3399488939" sldId="262"/>
            <ac:spMk id="2" creationId="{56B80A78-DC2D-4C54-879F-88DBC90893B4}"/>
          </ac:spMkLst>
        </pc:spChg>
        <pc:spChg chg="mod">
          <ac:chgData name="Матвей Вологжин" userId="4c8302d60a1852bc" providerId="LiveId" clId="{9255B762-BF05-4A67-A2B8-E12E5494B7D8}" dt="2025-03-10T07:51:42.793" v="25" actId="20577"/>
          <ac:spMkLst>
            <pc:docMk/>
            <pc:sldMk cId="3399488939" sldId="262"/>
            <ac:spMk id="3" creationId="{7A4013C0-3119-C6EB-96EF-5EAAD4F8AFEF}"/>
          </ac:spMkLst>
        </pc:spChg>
        <pc:spChg chg="mod">
          <ac:chgData name="Матвей Вологжин" userId="4c8302d60a1852bc" providerId="LiveId" clId="{9255B762-BF05-4A67-A2B8-E12E5494B7D8}" dt="2025-03-10T08:19:04.402" v="511" actId="20577"/>
          <ac:spMkLst>
            <pc:docMk/>
            <pc:sldMk cId="3399488939" sldId="262"/>
            <ac:spMk id="10" creationId="{E379131F-62EB-47FA-9D57-A2ED68CE9380}"/>
          </ac:spMkLst>
        </pc:spChg>
        <pc:picChg chg="add mod topLvl">
          <ac:chgData name="Матвей Вологжин" userId="4c8302d60a1852bc" providerId="LiveId" clId="{9255B762-BF05-4A67-A2B8-E12E5494B7D8}" dt="2025-03-10T08:05:55.026" v="164" actId="1036"/>
          <ac:picMkLst>
            <pc:docMk/>
            <pc:sldMk cId="3399488939" sldId="262"/>
            <ac:picMk id="17" creationId="{82DAC123-202E-DA42-CF83-014D3673CD8F}"/>
          </ac:picMkLst>
        </pc:picChg>
      </pc:sldChg>
      <pc:sldChg chg="addSp delSp modSp mod">
        <pc:chgData name="Матвей Вологжин" userId="4c8302d60a1852bc" providerId="LiveId" clId="{9255B762-BF05-4A67-A2B8-E12E5494B7D8}" dt="2025-03-10T08:28:28.257" v="937" actId="12"/>
        <pc:sldMkLst>
          <pc:docMk/>
          <pc:sldMk cId="1079247615" sldId="264"/>
        </pc:sldMkLst>
        <pc:spChg chg="mod">
          <ac:chgData name="Матвей Вологжин" userId="4c8302d60a1852bc" providerId="LiveId" clId="{9255B762-BF05-4A67-A2B8-E12E5494B7D8}" dt="2025-03-10T08:28:01.897" v="922" actId="20577"/>
          <ac:spMkLst>
            <pc:docMk/>
            <pc:sldMk cId="1079247615" sldId="264"/>
            <ac:spMk id="2" creationId="{AA130275-7E5B-9772-70EB-8DC66EC8CECF}"/>
          </ac:spMkLst>
        </pc:spChg>
        <pc:spChg chg="mod">
          <ac:chgData name="Матвей Вологжин" userId="4c8302d60a1852bc" providerId="LiveId" clId="{9255B762-BF05-4A67-A2B8-E12E5494B7D8}" dt="2025-03-10T08:28:28.257" v="937" actId="12"/>
          <ac:spMkLst>
            <pc:docMk/>
            <pc:sldMk cId="1079247615" sldId="264"/>
            <ac:spMk id="3" creationId="{595C4658-AA72-152C-427A-74C6E15F8A73}"/>
          </ac:spMkLst>
        </pc:spChg>
        <pc:spChg chg="mod">
          <ac:chgData name="Матвей Вологжин" userId="4c8302d60a1852bc" providerId="LiveId" clId="{9255B762-BF05-4A67-A2B8-E12E5494B7D8}" dt="2025-03-10T08:28:14.390" v="926" actId="20577"/>
          <ac:spMkLst>
            <pc:docMk/>
            <pc:sldMk cId="1079247615" sldId="264"/>
            <ac:spMk id="10" creationId="{530E0CE1-7435-188A-E44F-B0FD842DBFBA}"/>
          </ac:spMkLst>
        </pc:spChg>
        <pc:spChg chg="mod">
          <ac:chgData name="Матвей Вологжин" userId="4c8302d60a1852bc" providerId="LiveId" clId="{9255B762-BF05-4A67-A2B8-E12E5494B7D8}" dt="2025-03-10T08:28:17.835" v="930" actId="20577"/>
          <ac:spMkLst>
            <pc:docMk/>
            <pc:sldMk cId="1079247615" sldId="264"/>
            <ac:spMk id="11" creationId="{3939C12D-71F9-523F-2E51-2485B65FBEBA}"/>
          </ac:spMkLst>
        </pc:spChg>
        <pc:picChg chg="add mod">
          <ac:chgData name="Матвей Вологжин" userId="4c8302d60a1852bc" providerId="LiveId" clId="{9255B762-BF05-4A67-A2B8-E12E5494B7D8}" dt="2025-03-10T08:22:59.987" v="521" actId="1076"/>
          <ac:picMkLst>
            <pc:docMk/>
            <pc:sldMk cId="1079247615" sldId="264"/>
            <ac:picMk id="15" creationId="{28B4B23F-AADA-4466-DD8B-D7F9B0BD72EA}"/>
          </ac:picMkLst>
        </pc:picChg>
      </pc:sldChg>
      <pc:sldChg chg="addSp delSp modSp mod">
        <pc:chgData name="Матвей Вологжин" userId="4c8302d60a1852bc" providerId="LiveId" clId="{9255B762-BF05-4A67-A2B8-E12E5494B7D8}" dt="2025-03-10T08:01:17.375" v="102" actId="1076"/>
        <pc:sldMkLst>
          <pc:docMk/>
          <pc:sldMk cId="3509013034" sldId="265"/>
        </pc:sldMkLst>
      </pc:sldChg>
      <pc:sldChg chg="delSp modSp add mod">
        <pc:chgData name="Матвей Вологжин" userId="4c8302d60a1852bc" providerId="LiveId" clId="{9255B762-BF05-4A67-A2B8-E12E5494B7D8}" dt="2025-03-10T08:00:06.641" v="72" actId="14100"/>
        <pc:sldMkLst>
          <pc:docMk/>
          <pc:sldMk cId="1285480195" sldId="266"/>
        </pc:sldMkLst>
      </pc:sldChg>
      <pc:sldChg chg="delSp modSp add mod">
        <pc:chgData name="Матвей Вологжин" userId="4c8302d60a1852bc" providerId="LiveId" clId="{9255B762-BF05-4A67-A2B8-E12E5494B7D8}" dt="2025-03-10T08:00:12.989" v="74" actId="1076"/>
        <pc:sldMkLst>
          <pc:docMk/>
          <pc:sldMk cId="2889893292" sldId="267"/>
        </pc:sldMkLst>
      </pc:sldChg>
      <pc:sldChg chg="addSp delSp modSp add mod">
        <pc:chgData name="Матвей Вологжин" userId="4c8302d60a1852bc" providerId="LiveId" clId="{9255B762-BF05-4A67-A2B8-E12E5494B7D8}" dt="2025-03-10T08:02:39.714" v="120"/>
        <pc:sldMkLst>
          <pc:docMk/>
          <pc:sldMk cId="3302097176" sldId="268"/>
        </pc:sldMkLst>
      </pc:sldChg>
      <pc:sldChg chg="delSp modSp add mod">
        <pc:chgData name="Матвей Вологжин" userId="4c8302d60a1852bc" providerId="LiveId" clId="{9255B762-BF05-4A67-A2B8-E12E5494B7D8}" dt="2025-03-10T08:00:52.058" v="91" actId="1076"/>
        <pc:sldMkLst>
          <pc:docMk/>
          <pc:sldMk cId="2853230223" sldId="269"/>
        </pc:sldMkLst>
      </pc:sldChg>
      <pc:sldChg chg="addSp delSp modSp add mod">
        <pc:chgData name="Матвей Вологжин" userId="4c8302d60a1852bc" providerId="LiveId" clId="{9255B762-BF05-4A67-A2B8-E12E5494B7D8}" dt="2025-03-10T08:02:10.362" v="109" actId="1076"/>
        <pc:sldMkLst>
          <pc:docMk/>
          <pc:sldMk cId="2898286304" sldId="270"/>
        </pc:sldMkLst>
      </pc:sldChg>
      <pc:sldChg chg="add del">
        <pc:chgData name="Матвей Вологжин" userId="4c8302d60a1852bc" providerId="LiveId" clId="{9255B762-BF05-4A67-A2B8-E12E5494B7D8}" dt="2025-03-10T08:02:15.014" v="110" actId="47"/>
        <pc:sldMkLst>
          <pc:docMk/>
          <pc:sldMk cId="826061542" sldId="271"/>
        </pc:sldMkLst>
      </pc:sldChg>
      <pc:sldChg chg="add del ord">
        <pc:chgData name="Матвей Вологжин" userId="4c8302d60a1852bc" providerId="LiveId" clId="{9255B762-BF05-4A67-A2B8-E12E5494B7D8}" dt="2025-03-10T08:03:18.210" v="143" actId="47"/>
        <pc:sldMkLst>
          <pc:docMk/>
          <pc:sldMk cId="2920373992" sldId="272"/>
        </pc:sldMkLst>
      </pc:sldChg>
      <pc:sldChg chg="addSp delSp modSp add mod ord">
        <pc:chgData name="Матвей Вологжин" userId="4c8302d60a1852bc" providerId="LiveId" clId="{9255B762-BF05-4A67-A2B8-E12E5494B7D8}" dt="2025-03-10T08:02:35.464" v="119" actId="1076"/>
        <pc:sldMkLst>
          <pc:docMk/>
          <pc:sldMk cId="709733207" sldId="273"/>
        </pc:sldMkLst>
      </pc:sldChg>
      <pc:sldChg chg="addSp delSp modSp add mod">
        <pc:chgData name="Матвей Вологжин" userId="4c8302d60a1852bc" providerId="LiveId" clId="{9255B762-BF05-4A67-A2B8-E12E5494B7D8}" dt="2025-03-10T08:03:12.605" v="140" actId="1076"/>
        <pc:sldMkLst>
          <pc:docMk/>
          <pc:sldMk cId="3470768608" sldId="274"/>
        </pc:sldMkLst>
      </pc:sldChg>
      <pc:sldChg chg="addSp delSp modSp add del mod">
        <pc:chgData name="Матвей Вологжин" userId="4c8302d60a1852bc" providerId="LiveId" clId="{9255B762-BF05-4A67-A2B8-E12E5494B7D8}" dt="2025-03-10T08:02:56.264" v="134"/>
        <pc:sldMkLst>
          <pc:docMk/>
          <pc:sldMk cId="3607295628" sldId="275"/>
        </pc:sldMkLst>
      </pc:sldChg>
      <pc:sldChg chg="add del">
        <pc:chgData name="Матвей Вологжин" userId="4c8302d60a1852bc" providerId="LiveId" clId="{9255B762-BF05-4A67-A2B8-E12E5494B7D8}" dt="2025-03-10T08:02:55.721" v="132"/>
        <pc:sldMkLst>
          <pc:docMk/>
          <pc:sldMk cId="2609637832" sldId="276"/>
        </pc:sldMkLst>
      </pc:sldChg>
    </pc:docChg>
  </pc:docChgLst>
  <pc:docChgLst>
    <pc:chgData name="Матвей Вологжин" userId="4c8302d60a1852bc" providerId="LiveId" clId="{3C78A4D1-B74D-4732-844E-FE301E5E3F1F}"/>
    <pc:docChg chg="undo custSel delSld modSld addSection delSection modSection">
      <pc:chgData name="Матвей Вологжин" userId="4c8302d60a1852bc" providerId="LiveId" clId="{3C78A4D1-B74D-4732-844E-FE301E5E3F1F}" dt="2024-12-02T10:22:03.607" v="1138" actId="1076"/>
      <pc:docMkLst>
        <pc:docMk/>
      </pc:docMkLst>
      <pc:sldChg chg="delSp modSp mod">
        <pc:chgData name="Матвей Вологжин" userId="4c8302d60a1852bc" providerId="LiveId" clId="{3C78A4D1-B74D-4732-844E-FE301E5E3F1F}" dt="2024-12-02T10:19:10.145" v="845" actId="478"/>
        <pc:sldMkLst>
          <pc:docMk/>
          <pc:sldMk cId="624276385" sldId="256"/>
        </pc:sldMkLst>
      </pc:sldChg>
      <pc:sldChg chg="addSp delSp modSp mod">
        <pc:chgData name="Матвей Вологжин" userId="4c8302d60a1852bc" providerId="LiveId" clId="{3C78A4D1-B74D-4732-844E-FE301E5E3F1F}" dt="2024-12-02T10:22:03.607" v="1138" actId="1076"/>
        <pc:sldMkLst>
          <pc:docMk/>
          <pc:sldMk cId="1079247615" sldId="264"/>
        </pc:sldMkLst>
      </pc:sldChg>
      <pc:sldChg chg="del">
        <pc:chgData name="Матвей Вологжин" userId="4c8302d60a1852bc" providerId="LiveId" clId="{3C78A4D1-B74D-4732-844E-FE301E5E3F1F}" dt="2024-12-02T10:08:02.696" v="53" actId="2696"/>
        <pc:sldMkLst>
          <pc:docMk/>
          <pc:sldMk cId="3790069575" sldId="266"/>
        </pc:sldMkLst>
      </pc:sldChg>
      <pc:sldChg chg="del">
        <pc:chgData name="Матвей Вологжин" userId="4c8302d60a1852bc" providerId="LiveId" clId="{3C78A4D1-B74D-4732-844E-FE301E5E3F1F}" dt="2024-12-02T10:07:27.169" v="51" actId="47"/>
        <pc:sldMkLst>
          <pc:docMk/>
          <pc:sldMk cId="2675774026" sldId="267"/>
        </pc:sldMkLst>
      </pc:sldChg>
      <pc:sldChg chg="del">
        <pc:chgData name="Матвей Вологжин" userId="4c8302d60a1852bc" providerId="LiveId" clId="{3C78A4D1-B74D-4732-844E-FE301E5E3F1F}" dt="2024-12-02T10:07:27.169" v="51" actId="47"/>
        <pc:sldMkLst>
          <pc:docMk/>
          <pc:sldMk cId="4264637234" sldId="268"/>
        </pc:sldMkLst>
      </pc:sldChg>
      <pc:sldChg chg="del">
        <pc:chgData name="Матвей Вологжин" userId="4c8302d60a1852bc" providerId="LiveId" clId="{3C78A4D1-B74D-4732-844E-FE301E5E3F1F}" dt="2024-12-02T10:07:27.169" v="51" actId="47"/>
        <pc:sldMkLst>
          <pc:docMk/>
          <pc:sldMk cId="1507682468" sldId="269"/>
        </pc:sldMkLst>
      </pc:sldChg>
    </pc:docChg>
  </pc:docChgLst>
  <pc:docChgLst>
    <pc:chgData name="Матвей Вологжин" userId="4c8302d60a1852bc" providerId="LiveId" clId="{0B42552B-C9B7-4786-8480-B6656356BD64}"/>
    <pc:docChg chg="undo custSel modSld">
      <pc:chgData name="Матвей Вологжин" userId="4c8302d60a1852bc" providerId="LiveId" clId="{0B42552B-C9B7-4786-8480-B6656356BD64}" dt="2025-02-17T07:51:57.359" v="369" actId="20577"/>
      <pc:docMkLst>
        <pc:docMk/>
      </pc:docMkLst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CF54-8EEA-4495-B09C-8D6F29C04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9F2FD-3A72-47DB-8634-58B7D6CE0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5534-FC7C-4435-824C-FAB870FE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1E2AB-F8FD-4367-8728-779EFD1FF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3F996-2AD3-4D13-91D1-C07382CA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2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EBED2-D679-4E52-BE59-2E325D7C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2E9B3-8944-4B67-98E5-D1CC6B9B7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B00E0-BF46-452F-BA4A-84421359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446A9-A479-4A64-8F37-2659100E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20A03-CE2A-48A9-A770-B09040F0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54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3D671-FAED-4C40-BFE4-0C917F736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26498-271B-4F90-A8AC-048648F54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03802-313F-4B34-94CF-2C014963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F0749-D2F4-4B49-A6BE-D9E3E0630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67D7B-ED42-4A9A-9122-6C39ABA1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2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FBBF2-67A9-4663-80E2-001B2BCE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311E2-8CD0-4A9B-8BC1-0F72E9F7D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4624-437A-4166-A2E8-D64D1DF1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CE16D-FAF7-4DFE-9F07-A44610325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08877-42BF-42F8-9DB6-9795D898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156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F6DB-0978-47D1-BA52-EF4F9872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9D165-B221-4EAA-A32E-9D300537B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53E1A-3F76-4CF2-9AFA-5E870488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3EC5A-3E60-4892-BD8D-E45524BE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F3233-7C8C-4436-AACB-1DADD25C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91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4D1B3-74A3-4273-BEC9-46E8BDE8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4AB1-4FA8-4D2A-BEDC-C436DA4A1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0D012-08E2-4583-A3E9-145FA386F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2940-BC52-4050-99E4-539FAA3DD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0536A-10CA-485A-A5FB-CB4F9067D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2EA61-AE74-4A47-827C-DE17F6B4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28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8A77-CAF5-4D83-AACC-7F9EB306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AC0B4-8B03-40B3-A0A7-0109D7819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FC1A5-DAF3-43AF-BEC0-905BD1F20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CEE6F-098D-4453-819C-E3320C991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6EE55-B877-4E94-8BAB-39EA4BA279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2508AF-4D7A-412C-A383-6B4C2FE2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E66C7D-9734-4135-AE4A-1FEB68612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2151C-832D-492B-B93E-ADE98C66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19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4E54-61A4-417E-B90C-1EBBC32E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A7FEC-D1E6-44BD-83DD-B72C0F68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56E61-4F4E-443F-B598-0630EF38F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D3EA0-E843-4087-9216-988781EC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83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D40BB-AE34-43EC-AE5E-BC6E30F8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350C6-A3B2-463D-9EA7-B3CE9F5C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4CB65-1DD1-482A-983E-200096F3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1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A95B-87B7-4F4B-A6C8-7D2AC666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DC1CD-7CC5-4001-B689-A8B506B8A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FF1EB-EBCF-4D36-8E48-0E8F0B071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6BC42-FFB8-4EEF-96F4-1346E103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45D8-36C9-416E-A9D1-A188298B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4E651-F411-4017-8310-9CFB34EE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37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CB0A-4738-41B3-BC80-4FA06019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DF75C-485B-426A-983F-39DAC2873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461EAF-3C47-47EF-9322-EC98C32A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365A6-851D-4233-B481-DAC60A27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5D67-2C6D-4150-AE39-9C5D4B9BD39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805A0-5B7A-447E-862F-3EDD63BF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9A59E-D153-49DA-AB29-549E5C0D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8B2CE-42C4-4D96-9C44-F198B4C1E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04623-4DA2-4A9A-B4A3-66D37ED30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85A3F-8452-46A9-B877-E7E501FD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5D67-2C6D-4150-AE39-9C5D4B9BD392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DA581-431D-4E1D-A1FC-50F037E8DF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D3C42-B7B5-4F2E-8BDB-9072DA709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0900-C3B8-4ADD-8CB7-33E787035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9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53C7EF78-64D5-4FE1-853C-3A306A07DD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73" y="1474001"/>
            <a:ext cx="4514127" cy="39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5B226-D1F0-43F5-8969-B1C3A2365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1244" y="1317489"/>
            <a:ext cx="8221883" cy="2387600"/>
          </a:xfrm>
        </p:spPr>
        <p:txBody>
          <a:bodyPr>
            <a:noAutofit/>
          </a:bodyPr>
          <a:lstStyle/>
          <a:p>
            <a:pPr algn="l"/>
            <a:r>
              <a:rPr lang="ru-RU" sz="4000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Радиационные эффекты альфа-радиоактивных изотопов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C1A80-062C-478E-AFA9-611D082F2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1244" y="3705089"/>
            <a:ext cx="9144000" cy="1655762"/>
          </a:xfrm>
        </p:spPr>
        <p:txBody>
          <a:bodyPr>
            <a:normAutofit/>
          </a:bodyPr>
          <a:lstStyle/>
          <a:p>
            <a:pPr algn="l">
              <a:lnSpc>
                <a:spcPct val="50000"/>
              </a:lnSpc>
            </a:pPr>
            <a:r>
              <a:rPr lang="ru-RU" dirty="0"/>
              <a:t>Матвей Вологжин</a:t>
            </a:r>
          </a:p>
          <a:p>
            <a:pPr algn="l">
              <a:lnSpc>
                <a:spcPct val="50000"/>
              </a:lnSpc>
            </a:pPr>
            <a:r>
              <a:rPr lang="ru-RU" dirty="0"/>
              <a:t>Студент 4-го курса </a:t>
            </a:r>
            <a:r>
              <a:rPr lang="ru-RU" b="1" dirty="0">
                <a:solidFill>
                  <a:srgbClr val="FF9900"/>
                </a:solidFill>
                <a:effectLst>
                  <a:outerShdw dist="38100" dir="5400000" algn="tl">
                    <a:srgbClr val="000000"/>
                  </a:outerShdw>
                </a:effectLst>
              </a:rPr>
              <a:t>ФФ ТГУ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93A52A-C777-4ACD-B8F3-F551B581156A}"/>
              </a:ext>
            </a:extLst>
          </p:cNvPr>
          <p:cNvGrpSpPr/>
          <p:nvPr/>
        </p:nvGrpSpPr>
        <p:grpSpPr>
          <a:xfrm>
            <a:off x="95920" y="7063989"/>
            <a:ext cx="2925610" cy="369332"/>
            <a:chOff x="4855251" y="5562545"/>
            <a:chExt cx="2925610" cy="369332"/>
          </a:xfrm>
        </p:grpSpPr>
        <p:pic>
          <p:nvPicPr>
            <p:cNvPr id="20" name="Picture 2" descr="Picture background">
              <a:extLst>
                <a:ext uri="{FF2B5EF4-FFF2-40B4-BE49-F238E27FC236}">
                  <a16:creationId xmlns:a16="http://schemas.microsoft.com/office/drawing/2014/main" id="{0E57217F-F3C5-4236-8017-7ACBE0282C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743E89-DAA6-4568-92DE-F3BA0B40E0A7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FEA53F2-2F7F-C127-1F80-DEB2849FE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8728302" y="5518608"/>
            <a:ext cx="1202190" cy="1183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2376E-ED03-FD3C-2990-1C39AC26D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0026993" y="5501090"/>
            <a:ext cx="1905739" cy="1183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C9D6A-5137-052B-4230-920EEDECFC18}"/>
              </a:ext>
            </a:extLst>
          </p:cNvPr>
          <p:cNvSpPr txBox="1"/>
          <p:nvPr/>
        </p:nvSpPr>
        <p:spPr>
          <a:xfrm>
            <a:off x="2817471" y="6546558"/>
            <a:ext cx="6557058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17/03/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202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5</a:t>
            </a:r>
            <a:endParaRPr lang="ru-RU" sz="2000" b="1" dirty="0">
              <a:solidFill>
                <a:srgbClr val="FF9900"/>
              </a:solidFill>
              <a:effectLst>
                <a:outerShdw dist="38100" dir="5400000" algn="ctr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427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80A78-DC2D-4C54-879F-88DBC9089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Отчёт 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(</a:t>
            </a:r>
            <a:r>
              <a:rPr lang="en-US" sz="36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10</a:t>
            </a:r>
            <a:r>
              <a:rPr lang="ru-RU" sz="36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.0</a:t>
            </a:r>
            <a:r>
              <a:rPr lang="en-US" sz="36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3</a:t>
            </a:r>
            <a:r>
              <a:rPr lang="ru-RU" sz="36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-</a:t>
            </a:r>
            <a:r>
              <a:rPr lang="en-US" sz="36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17</a:t>
            </a:r>
            <a:r>
              <a:rPr lang="ru-RU" sz="36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.0</a:t>
            </a:r>
            <a:r>
              <a:rPr lang="en-US" sz="36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3</a:t>
            </a:r>
            <a:r>
              <a:rPr lang="ru-RU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)</a:t>
            </a:r>
            <a:endParaRPr lang="ru-RU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704EE3-EB83-43FF-AF01-9FEFB8EDD86C}"/>
              </a:ext>
            </a:extLst>
          </p:cNvPr>
          <p:cNvGrpSpPr/>
          <p:nvPr/>
        </p:nvGrpSpPr>
        <p:grpSpPr>
          <a:xfrm>
            <a:off x="95920" y="6407497"/>
            <a:ext cx="2925610" cy="369332"/>
            <a:chOff x="4855251" y="5562545"/>
            <a:chExt cx="2925610" cy="369332"/>
          </a:xfrm>
        </p:grpSpPr>
        <p:pic>
          <p:nvPicPr>
            <p:cNvPr id="13" name="Picture 2" descr="Picture background">
              <a:extLst>
                <a:ext uri="{FF2B5EF4-FFF2-40B4-BE49-F238E27FC236}">
                  <a16:creationId xmlns:a16="http://schemas.microsoft.com/office/drawing/2014/main" id="{2C2BB4A4-72F1-4C95-B6D1-DA4F67014A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02ABE8-4F89-4038-AA48-80F7E50ECF99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21" name="Picture 4" descr="Picture background">
            <a:extLst>
              <a:ext uri="{FF2B5EF4-FFF2-40B4-BE49-F238E27FC236}">
                <a16:creationId xmlns:a16="http://schemas.microsoft.com/office/drawing/2014/main" id="{10CB5B52-0143-430F-9681-418D9B53A7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5335" y="1474001"/>
            <a:ext cx="4514127" cy="39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FF1DEC-4B0A-E44D-9F7D-A46B98AE9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2363240" y="5501090"/>
            <a:ext cx="1905739" cy="118319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79131F-62EB-47FA-9D57-A2ED68CE9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466" y="1803103"/>
            <a:ext cx="5331534" cy="4268546"/>
          </a:xfrm>
        </p:spPr>
        <p:txBody>
          <a:bodyPr>
            <a:normAutofit/>
          </a:bodyPr>
          <a:lstStyle/>
          <a:p>
            <a:r>
              <a:rPr lang="ru-RU" dirty="0"/>
              <a:t>Полученные результаты</a:t>
            </a:r>
          </a:p>
          <a:p>
            <a:pPr marL="0" indent="0">
              <a:buNone/>
            </a:pPr>
            <a:r>
              <a:rPr lang="ru-RU" sz="1800" u="sng" dirty="0"/>
              <a:t>Лаборатория</a:t>
            </a:r>
            <a:endParaRPr lang="en-US" sz="2000" b="1" dirty="0"/>
          </a:p>
          <a:p>
            <a:pPr marL="342900" indent="-342900">
              <a:buAutoNum type="arabicPeriod"/>
            </a:pPr>
            <a:r>
              <a:rPr lang="ru-RU" sz="2000" b="1" dirty="0"/>
              <a:t>Получение</a:t>
            </a:r>
            <a:r>
              <a:rPr lang="ru-RU" sz="2000" dirty="0"/>
              <a:t> автоматическую подгонку бинов в гистограммах/реализованы гистограммы через класс </a:t>
            </a:r>
            <a:r>
              <a:rPr lang="en-US" sz="2000" i="1" dirty="0" err="1"/>
              <a:t>NtupleDColumn</a:t>
            </a:r>
            <a:endParaRPr lang="ru-RU" sz="2000" dirty="0"/>
          </a:p>
          <a:p>
            <a:pPr marL="342900" indent="-342900">
              <a:buAutoNum type="arabicPeriod"/>
            </a:pPr>
            <a:r>
              <a:rPr lang="ru-RU" sz="2000" b="1" dirty="0"/>
              <a:t>Изучение </a:t>
            </a:r>
            <a:r>
              <a:rPr lang="ru-RU" sz="2000" dirty="0"/>
              <a:t>примеров </a:t>
            </a:r>
            <a:r>
              <a:rPr lang="en-US" sz="2000" dirty="0"/>
              <a:t>Geant4 </a:t>
            </a:r>
            <a:r>
              <a:rPr lang="ru-RU" sz="2000" dirty="0"/>
              <a:t>с химией</a:t>
            </a:r>
            <a:br>
              <a:rPr lang="en-US" sz="2000" dirty="0"/>
            </a:br>
            <a:r>
              <a:rPr lang="en-US" sz="2000" dirty="0"/>
              <a:t>(chem2/chem3/dnadamage2)</a:t>
            </a:r>
          </a:p>
          <a:p>
            <a:pPr marL="342900" indent="-342900">
              <a:buAutoNum type="arabicPeriod"/>
            </a:pPr>
            <a:r>
              <a:rPr lang="ru-RU" sz="2000" b="1" dirty="0"/>
              <a:t>Реализация </a:t>
            </a:r>
            <a:r>
              <a:rPr lang="ru-RU" sz="2000" i="1" u="sng" dirty="0"/>
              <a:t>химии</a:t>
            </a:r>
            <a:r>
              <a:rPr lang="ru-RU" sz="2000" dirty="0"/>
              <a:t> в нашей программе!</a:t>
            </a:r>
          </a:p>
          <a:p>
            <a:pPr marL="342900" indent="-342900">
              <a:buAutoNum type="arabicPeriod"/>
            </a:pPr>
            <a:r>
              <a:rPr lang="ru-RU" sz="2000" b="1" dirty="0"/>
              <a:t>Подсчёт </a:t>
            </a:r>
            <a:r>
              <a:rPr lang="ru-RU" sz="2000" dirty="0"/>
              <a:t>радикалов в сфере</a:t>
            </a:r>
            <a:endParaRPr lang="ru-RU" sz="2000" b="1" dirty="0"/>
          </a:p>
          <a:p>
            <a:pPr marL="342900" indent="-342900">
              <a:buAutoNum type="arabicPeriod"/>
            </a:pPr>
            <a:r>
              <a:rPr lang="ru-RU" sz="2000" b="1" dirty="0"/>
              <a:t>Получение </a:t>
            </a:r>
            <a:r>
              <a:rPr lang="ru-RU" sz="2000" dirty="0"/>
              <a:t>новой гиф-анимации </a:t>
            </a:r>
            <a:r>
              <a:rPr lang="en-US" sz="2000" dirty="0"/>
              <a:t>:)</a:t>
            </a:r>
            <a:r>
              <a:rPr lang="en-US" sz="2400" dirty="0"/>
              <a:t>)</a:t>
            </a:r>
            <a:r>
              <a:rPr lang="en-US" dirty="0"/>
              <a:t>)</a:t>
            </a:r>
            <a:r>
              <a:rPr lang="en-US" sz="3200" dirty="0"/>
              <a:t>)</a:t>
            </a:r>
            <a:r>
              <a:rPr lang="en-US" sz="3600" dirty="0"/>
              <a:t>)</a:t>
            </a:r>
            <a:r>
              <a:rPr lang="en-US" sz="4000" dirty="0"/>
              <a:t>)</a:t>
            </a:r>
            <a:endParaRPr lang="ru-RU" sz="2000" b="1" dirty="0"/>
          </a:p>
          <a:p>
            <a:pPr marL="342900" indent="-342900">
              <a:buAutoNum type="arabicPeriod"/>
            </a:pPr>
            <a:endParaRPr lang="ru-RU" sz="1000" dirty="0"/>
          </a:p>
          <a:p>
            <a:pPr marL="342900" indent="-342900">
              <a:buAutoNum type="arabicPeriod"/>
            </a:pPr>
            <a:endParaRPr lang="ru-RU" sz="1800" dirty="0"/>
          </a:p>
          <a:p>
            <a:pPr marL="342900" indent="-342900">
              <a:buAutoNum type="arabicPeriod"/>
            </a:pPr>
            <a:endParaRPr lang="en-US" sz="1800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4013C0-3119-C6EB-96EF-5EAAD4F8AFEF}"/>
              </a:ext>
            </a:extLst>
          </p:cNvPr>
          <p:cNvSpPr txBox="1"/>
          <p:nvPr/>
        </p:nvSpPr>
        <p:spPr>
          <a:xfrm>
            <a:off x="2817471" y="7007363"/>
            <a:ext cx="6557058" cy="27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17/03/</a:t>
            </a:r>
            <a:r>
              <a:rPr lang="ru-RU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202</a:t>
            </a:r>
            <a:r>
              <a:rPr lang="en-US" sz="2000" b="1" dirty="0"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</a:rPr>
              <a:t>5</a:t>
            </a:r>
            <a:endParaRPr lang="ru-RU" sz="2000" b="1" dirty="0">
              <a:solidFill>
                <a:srgbClr val="FF9900"/>
              </a:solidFill>
              <a:effectLst>
                <a:outerShdw dist="381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DAC123-202E-DA42-CF83-014D3673C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11363872" y="6116289"/>
            <a:ext cx="679224" cy="668494"/>
          </a:xfrm>
          <a:prstGeom prst="rect">
            <a:avLst/>
          </a:prstGeom>
          <a:effectLst>
            <a:outerShdw dist="25400" dir="4200000" algn="ctr" rotWithShape="0">
              <a:schemeClr val="bg1"/>
            </a:outerShdw>
          </a:effec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83551E3C-EC0B-172D-B697-8191A38B8D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4308198"/>
                  </p:ext>
                </p:extLst>
              </p:nvPr>
            </p:nvGraphicFramePr>
            <p:xfrm>
              <a:off x="6251015" y="2171818"/>
              <a:ext cx="5176519" cy="2911792"/>
            </p:xfrm>
            <a:graphic>
              <a:graphicData uri="http://schemas.microsoft.com/office/powerpoint/2016/slidezoom">
                <pslz:sldZm>
                  <pslz:sldZmObj sldId="265" cId="2725299507">
                    <pslz:zmPr id="{4C78B9E4-A31D-4B6B-BB86-E0436933F54F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176519" cy="29117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Slide Zoom 6">
                <a:extLst>
                  <a:ext uri="{FF2B5EF4-FFF2-40B4-BE49-F238E27FC236}">
                    <a16:creationId xmlns:a16="http://schemas.microsoft.com/office/drawing/2014/main" id="{83551E3C-EC0B-172D-B697-8191A38B8D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51015" y="2171818"/>
                <a:ext cx="5176519" cy="29117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9488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1BD0B3-A3AD-A99B-8377-5B88E3470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781" y="-999490"/>
            <a:ext cx="20067562" cy="88569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CA9362-8432-1811-9557-A238AF7E9B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47"/>
          <a:stretch/>
        </p:blipFill>
        <p:spPr>
          <a:xfrm>
            <a:off x="16129781" y="3180080"/>
            <a:ext cx="6412154" cy="3412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86AF64-71E5-1013-AC7B-84615A5EB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134"/>
          <a:stretch/>
        </p:blipFill>
        <p:spPr>
          <a:xfrm>
            <a:off x="-8488680" y="436880"/>
            <a:ext cx="5867400" cy="31686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F966C1-1D6C-F1D8-062A-86D0CDE94454}"/>
                  </a:ext>
                </a:extLst>
              </p:cNvPr>
              <p:cNvSpPr txBox="1"/>
              <p:nvPr/>
            </p:nvSpPr>
            <p:spPr>
              <a:xfrm>
                <a:off x="-8042713" y="3525520"/>
                <a:ext cx="49754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i="1" dirty="0"/>
                  <a:t>Зависимость числа появившихся радикалов от </a:t>
                </a:r>
              </a:p>
              <a:p>
                <a:pPr algn="ctr"/>
                <a:r>
                  <a:rPr lang="ru-RU" i="1" dirty="0"/>
                  <a:t>расстояния до оси пучка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i="1" dirty="0"/>
                  <a:t>-</a:t>
                </a:r>
                <a:r>
                  <a:rPr lang="ru-RU" i="1" dirty="0"/>
                  <a:t>частиц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F966C1-1D6C-F1D8-062A-86D0CDE94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042713" y="3525520"/>
                <a:ext cx="4975465" cy="646331"/>
              </a:xfrm>
              <a:prstGeom prst="rect">
                <a:avLst/>
              </a:prstGeom>
              <a:blipFill>
                <a:blip r:embed="rId5"/>
                <a:stretch>
                  <a:fillRect l="-613" t="-4717" r="-490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013CEC-22B1-B6B2-4D4F-E89323CDA0A8}"/>
                  </a:ext>
                </a:extLst>
              </p:cNvPr>
              <p:cNvSpPr txBox="1"/>
              <p:nvPr/>
            </p:nvSpPr>
            <p:spPr>
              <a:xfrm>
                <a:off x="16287858" y="2482949"/>
                <a:ext cx="6096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i="1" dirty="0"/>
                  <a:t>Зависимость числа появившихся радикалов от </a:t>
                </a:r>
              </a:p>
              <a:p>
                <a:pPr algn="ctr"/>
                <a:r>
                  <a:rPr lang="ru-RU" i="1" dirty="0"/>
                  <a:t>расстояния до центра сферы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i="1" dirty="0"/>
                  <a:t>-</a:t>
                </a:r>
                <a:r>
                  <a:rPr lang="ru-RU" i="1" dirty="0"/>
                  <a:t>частиц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013CEC-22B1-B6B2-4D4F-E89323CDA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7858" y="2482949"/>
                <a:ext cx="6096000" cy="646331"/>
              </a:xfrm>
              <a:prstGeom prst="rect">
                <a:avLst/>
              </a:prstGeom>
              <a:blipFill>
                <a:blip r:embed="rId6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D65FA1-9F6D-D9EF-BC31-A0AF9616EAA1}"/>
                  </a:ext>
                </a:extLst>
              </p:cNvPr>
              <p:cNvSpPr txBox="1"/>
              <p:nvPr/>
            </p:nvSpPr>
            <p:spPr>
              <a:xfrm>
                <a:off x="16655913" y="0"/>
                <a:ext cx="600286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3600" dirty="0"/>
                  <a:t>Начальная энергия </a:t>
                </a:r>
                <a14:m>
                  <m:oMath xmlns:m="http://schemas.openxmlformats.org/officeDocument/2006/math">
                    <m:r>
                      <a:rPr lang="ru-RU" sz="3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600" dirty="0"/>
                  <a:t>-</a:t>
                </a:r>
                <a:r>
                  <a:rPr lang="ru-RU" sz="3600" dirty="0"/>
                  <a:t>частиц: </a:t>
                </a:r>
              </a:p>
              <a:p>
                <a:pPr algn="r"/>
                <a:r>
                  <a:rPr lang="ru-RU" sz="3600" b="1" dirty="0"/>
                  <a:t>10 кэВ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D65FA1-9F6D-D9EF-BC31-A0AF9616E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5913" y="0"/>
                <a:ext cx="6002862" cy="1200329"/>
              </a:xfrm>
              <a:prstGeom prst="rect">
                <a:avLst/>
              </a:prstGeom>
              <a:blipFill>
                <a:blip r:embed="rId7"/>
                <a:stretch>
                  <a:fillRect l="-406" t="-7614" r="-4772" b="-182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5299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0F8AE4-547F-F4A6-F41F-E797F8FDBD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34"/>
          <a:stretch/>
        </p:blipFill>
        <p:spPr>
          <a:xfrm>
            <a:off x="126599" y="436880"/>
            <a:ext cx="5867400" cy="31686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5ABF3B-70FC-8EA5-E903-4C64C56D7D48}"/>
                  </a:ext>
                </a:extLst>
              </p:cNvPr>
              <p:cNvSpPr txBox="1"/>
              <p:nvPr/>
            </p:nvSpPr>
            <p:spPr>
              <a:xfrm>
                <a:off x="572566" y="3525520"/>
                <a:ext cx="49754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i="1" dirty="0"/>
                  <a:t>Зависимость числа появившихся радикалов от </a:t>
                </a:r>
              </a:p>
              <a:p>
                <a:pPr algn="ctr"/>
                <a:r>
                  <a:rPr lang="ru-RU" i="1" dirty="0"/>
                  <a:t>расстояния до оси пучка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i="1" dirty="0"/>
                  <a:t>-</a:t>
                </a:r>
                <a:r>
                  <a:rPr lang="ru-RU" i="1" dirty="0"/>
                  <a:t>частиц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5ABF3B-70FC-8EA5-E903-4C64C56D7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66" y="3525520"/>
                <a:ext cx="4975465" cy="646331"/>
              </a:xfrm>
              <a:prstGeom prst="rect">
                <a:avLst/>
              </a:prstGeom>
              <a:blipFill>
                <a:blip r:embed="rId3"/>
                <a:stretch>
                  <a:fillRect l="-490" t="-4717" r="-613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E103C0-AF1A-3F95-2BDE-EC99E0283E99}"/>
                  </a:ext>
                </a:extLst>
              </p:cNvPr>
              <p:cNvSpPr txBox="1"/>
              <p:nvPr/>
            </p:nvSpPr>
            <p:spPr>
              <a:xfrm>
                <a:off x="5839675" y="2482949"/>
                <a:ext cx="6096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i="1" dirty="0"/>
                  <a:t>Зависимость числа появившихся радикалов от </a:t>
                </a:r>
              </a:p>
              <a:p>
                <a:pPr algn="ctr"/>
                <a:r>
                  <a:rPr lang="ru-RU" i="1" dirty="0"/>
                  <a:t>расстояния до центра сферы 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i="1" dirty="0"/>
                  <a:t>-</a:t>
                </a:r>
                <a:r>
                  <a:rPr lang="ru-RU" i="1" dirty="0"/>
                  <a:t>частиц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E103C0-AF1A-3F95-2BDE-EC99E0283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675" y="2482949"/>
                <a:ext cx="6096000" cy="646331"/>
              </a:xfrm>
              <a:prstGeom prst="rect">
                <a:avLst/>
              </a:prstGeom>
              <a:blipFill>
                <a:blip r:embed="rId4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1AA095-8572-17F0-07A5-A9A846CB15CB}"/>
                  </a:ext>
                </a:extLst>
              </p:cNvPr>
              <p:cNvSpPr txBox="1"/>
              <p:nvPr/>
            </p:nvSpPr>
            <p:spPr>
              <a:xfrm>
                <a:off x="6168818" y="0"/>
                <a:ext cx="600286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3600" dirty="0"/>
                  <a:t>Начальная энергия </a:t>
                </a:r>
                <a14:m>
                  <m:oMath xmlns:m="http://schemas.openxmlformats.org/officeDocument/2006/math">
                    <m:r>
                      <a:rPr lang="ru-RU" sz="3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600" dirty="0"/>
                  <a:t>-</a:t>
                </a:r>
                <a:r>
                  <a:rPr lang="ru-RU" sz="3600" dirty="0"/>
                  <a:t>частиц: </a:t>
                </a:r>
              </a:p>
              <a:p>
                <a:pPr algn="r"/>
                <a:r>
                  <a:rPr lang="ru-RU" sz="3600" b="1" dirty="0"/>
                  <a:t>10 кэВ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1AA095-8572-17F0-07A5-A9A846CB1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818" y="0"/>
                <a:ext cx="6002862" cy="1200329"/>
              </a:xfrm>
              <a:prstGeom prst="rect">
                <a:avLst/>
              </a:prstGeom>
              <a:blipFill>
                <a:blip r:embed="rId5"/>
                <a:stretch>
                  <a:fillRect l="-508" t="-7614" r="-4670" b="-182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77FC2A7-6CD7-46C9-2189-4159BE319EF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66" t="4547"/>
          <a:stretch/>
        </p:blipFill>
        <p:spPr>
          <a:xfrm>
            <a:off x="5837799" y="3246398"/>
            <a:ext cx="6254077" cy="341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61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30275-7E5B-9772-70EB-8DC66EC8C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Задачи (</a:t>
            </a:r>
            <a:r>
              <a:rPr lang="en-US" sz="44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17</a:t>
            </a:r>
            <a:r>
              <a:rPr lang="ru-RU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.</a:t>
            </a:r>
            <a:r>
              <a:rPr lang="en-US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03</a:t>
            </a:r>
            <a:r>
              <a:rPr lang="ru-RU" sz="44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-</a:t>
            </a:r>
            <a:r>
              <a:rPr lang="en-US" sz="44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0</a:t>
            </a:r>
            <a:r>
              <a:rPr lang="en-US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7</a:t>
            </a:r>
            <a:r>
              <a:rPr lang="ru-RU" sz="44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.</a:t>
            </a:r>
            <a:r>
              <a:rPr lang="en-US" sz="4400" b="1" dirty="0">
                <a:ln w="3175">
                  <a:solidFill>
                    <a:schemeClr val="bg1">
                      <a:lumMod val="50000"/>
                    </a:schemeClr>
                  </a:solidFill>
                  <a:prstDash val="sysDot"/>
                </a:ln>
                <a:solidFill>
                  <a:srgbClr val="FF9900"/>
                </a:solidFill>
                <a:effectLst>
                  <a:outerShdw dist="38100" dir="5400000" algn="ctr" rotWithShape="0">
                    <a:srgbClr val="000000"/>
                  </a:outerShdw>
                </a:effectLst>
                <a:latin typeface="+mn-lt"/>
              </a:rPr>
              <a:t>04</a:t>
            </a:r>
            <a:r>
              <a:rPr lang="ru-RU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FF9900"/>
                  </a:outerShdw>
                </a:effectLst>
                <a:latin typeface="+mn-lt"/>
              </a:rPr>
              <a:t>)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C4658-AA72-152C-427A-74C6E15F8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5039"/>
            <a:ext cx="8996680" cy="4267201"/>
          </a:xfrm>
        </p:spPr>
        <p:txBody>
          <a:bodyPr>
            <a:normAutofit/>
          </a:bodyPr>
          <a:lstStyle/>
          <a:p>
            <a:r>
              <a:rPr lang="ru-RU" sz="3200" b="1" dirty="0"/>
              <a:t>Внедрение </a:t>
            </a:r>
            <a:r>
              <a:rPr lang="ru-RU" sz="3200" dirty="0"/>
              <a:t>ДНК-среды с учётом химических реакций</a:t>
            </a:r>
          </a:p>
          <a:p>
            <a:pPr marL="0" indent="0">
              <a:buNone/>
            </a:pPr>
            <a:endParaRPr lang="ru-RU" sz="3200" b="1" dirty="0"/>
          </a:p>
          <a:p>
            <a:pPr marL="0" indent="0">
              <a:buNone/>
            </a:pPr>
            <a:endParaRPr lang="en-US" sz="3200" b="1" dirty="0"/>
          </a:p>
          <a:p>
            <a:r>
              <a:rPr lang="ru-RU" sz="3200" b="1" dirty="0"/>
              <a:t>Подключение </a:t>
            </a:r>
            <a:r>
              <a:rPr lang="ru-RU" sz="3200" dirty="0"/>
              <a:t>счётчика числа поломок в ДНК</a:t>
            </a:r>
          </a:p>
          <a:p>
            <a:pPr marL="0" indent="0">
              <a:buNone/>
            </a:pPr>
            <a:endParaRPr lang="ru-RU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33444D-0555-10E0-95E3-50B12163E81D}"/>
              </a:ext>
            </a:extLst>
          </p:cNvPr>
          <p:cNvGrpSpPr/>
          <p:nvPr/>
        </p:nvGrpSpPr>
        <p:grpSpPr>
          <a:xfrm>
            <a:off x="95920" y="6407497"/>
            <a:ext cx="2925610" cy="369332"/>
            <a:chOff x="4855251" y="5562545"/>
            <a:chExt cx="2925610" cy="369332"/>
          </a:xfrm>
        </p:grpSpPr>
        <p:pic>
          <p:nvPicPr>
            <p:cNvPr id="5" name="Picture 2" descr="Picture background">
              <a:extLst>
                <a:ext uri="{FF2B5EF4-FFF2-40B4-BE49-F238E27FC236}">
                  <a16:creationId xmlns:a16="http://schemas.microsoft.com/office/drawing/2014/main" id="{BEBBB6A2-FF70-C780-674A-ABD628E78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D273EF-4340-1656-CE78-51E56B764F05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7B29822-B72C-7BB0-56D8-DACFF2314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11386209" y="6071649"/>
            <a:ext cx="679224" cy="6684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FAA36F-D1F2-2DB3-B060-6D4969CEC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12363240" y="5501090"/>
            <a:ext cx="1905739" cy="1183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E0CE1-7435-188A-E44F-B0FD842DBFBA}"/>
              </a:ext>
            </a:extLst>
          </p:cNvPr>
          <p:cNvSpPr txBox="1"/>
          <p:nvPr/>
        </p:nvSpPr>
        <p:spPr>
          <a:xfrm>
            <a:off x="9955878" y="4426119"/>
            <a:ext cx="1397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(07.04.2025)</a:t>
            </a:r>
            <a:endParaRPr lang="ru-RU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39C12D-71F9-523F-2E51-2485B65FBEBA}"/>
              </a:ext>
            </a:extLst>
          </p:cNvPr>
          <p:cNvSpPr txBox="1"/>
          <p:nvPr/>
        </p:nvSpPr>
        <p:spPr>
          <a:xfrm>
            <a:off x="9648675" y="2422208"/>
            <a:ext cx="2077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(31.03.2025)</a:t>
            </a:r>
            <a:endParaRPr lang="ru-RU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CB0891-B40D-3F16-2901-58D5498D01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" t="-2686" r="317" b="21542"/>
          <a:stretch/>
        </p:blipFill>
        <p:spPr>
          <a:xfrm>
            <a:off x="9856016" y="-290587"/>
            <a:ext cx="2335984" cy="189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47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E0E22-AF54-481E-8F92-36854CEE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3631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Calibri Bold" panose="020F0702030404030204" pitchFamily="34" charset="0"/>
                <a:ea typeface="Calibri Bold" panose="020F0702030404030204" pitchFamily="34" charset="0"/>
                <a:cs typeface="Calibri Bold" panose="020F0702030404030204" pitchFamily="34" charset="0"/>
              </a:rPr>
              <a:t>Спасибо за внимание!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B5D93A-FFA9-40F4-AED8-01ADAB9675E4}"/>
              </a:ext>
            </a:extLst>
          </p:cNvPr>
          <p:cNvGrpSpPr/>
          <p:nvPr/>
        </p:nvGrpSpPr>
        <p:grpSpPr>
          <a:xfrm>
            <a:off x="4633195" y="2968287"/>
            <a:ext cx="2925610" cy="369332"/>
            <a:chOff x="4855251" y="5562545"/>
            <a:chExt cx="2925610" cy="369332"/>
          </a:xfrm>
        </p:grpSpPr>
        <p:pic>
          <p:nvPicPr>
            <p:cNvPr id="5" name="Picture 2" descr="Picture background">
              <a:extLst>
                <a:ext uri="{FF2B5EF4-FFF2-40B4-BE49-F238E27FC236}">
                  <a16:creationId xmlns:a16="http://schemas.microsoft.com/office/drawing/2014/main" id="{733BC758-1718-4B99-BB1A-AFAB470BB0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251" y="5639689"/>
              <a:ext cx="254911" cy="25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0190E1-DD9F-4F79-97D8-677AEE28AAD1}"/>
                </a:ext>
              </a:extLst>
            </p:cNvPr>
            <p:cNvSpPr txBox="1"/>
            <p:nvPr/>
          </p:nvSpPr>
          <p:spPr>
            <a:xfrm>
              <a:off x="5014511" y="5562545"/>
              <a:ext cx="2766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matvey.vologzhin@mail.ru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E3E6084-AA49-F1A6-F19C-19828CFFD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02"/>
          <a:stretch/>
        </p:blipFill>
        <p:spPr>
          <a:xfrm>
            <a:off x="4364637" y="3381189"/>
            <a:ext cx="1162688" cy="1144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673CE6-F285-F99C-74EA-06288DF7B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7"/>
          <a:stretch/>
        </p:blipFill>
        <p:spPr>
          <a:xfrm>
            <a:off x="5710941" y="3337619"/>
            <a:ext cx="1905739" cy="1183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88A7D7-ADE3-5C13-C0E8-2E3B82CEA5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6"/>
          <a:stretch/>
        </p:blipFill>
        <p:spPr>
          <a:xfrm>
            <a:off x="4888106" y="1268623"/>
            <a:ext cx="2335984" cy="165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00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193</Words>
  <Application>Microsoft Office PowerPoint</Application>
  <PresentationFormat>Widescreen</PresentationFormat>
  <Paragraphs>40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Bold</vt:lpstr>
      <vt:lpstr>Calibri Light</vt:lpstr>
      <vt:lpstr>Cambria Math</vt:lpstr>
      <vt:lpstr>Office Theme</vt:lpstr>
      <vt:lpstr>Радиационные эффекты альфа-радиоактивных изотопов</vt:lpstr>
      <vt:lpstr>Отчёт (10.03-17.03)</vt:lpstr>
      <vt:lpstr>PowerPoint Presentation</vt:lpstr>
      <vt:lpstr>PowerPoint Presentation</vt:lpstr>
      <vt:lpstr>Задачи (17.03-07.04)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Моделирование воздействия диффузионных альфа-излучателей на клетку при лучевой терапии</dc:title>
  <dc:creator>Матвей Вологжин</dc:creator>
  <cp:lastModifiedBy>Матвей Вологжин</cp:lastModifiedBy>
  <cp:revision>4</cp:revision>
  <dcterms:created xsi:type="dcterms:W3CDTF">2024-08-30T15:21:47Z</dcterms:created>
  <dcterms:modified xsi:type="dcterms:W3CDTF">2025-03-17T08:29:49Z</dcterms:modified>
</cp:coreProperties>
</file>