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1"/>
            <p14:sldId id="262"/>
            <p14:sldId id="263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17.03.2025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17.03.2025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17.03.2025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17.03.2025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17</a:t>
            </a:r>
            <a:r>
              <a:rPr lang="ru-RU" dirty="0" smtClean="0"/>
              <a:t>.0</a:t>
            </a:r>
            <a:r>
              <a:rPr lang="en-US" dirty="0"/>
              <a:t>3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Прошлая неделя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 курс по анализу</a:t>
            </a:r>
            <a:endParaRPr lang="en-US" dirty="0" smtClean="0"/>
          </a:p>
          <a:p>
            <a:r>
              <a:rPr lang="ru-RU" dirty="0" smtClean="0"/>
              <a:t>Физика пространства-времени (Э.Ф. Тейлор, Дж. А. </a:t>
            </a:r>
            <a:r>
              <a:rPr lang="ru-RU" dirty="0" err="1" smtClean="0"/>
              <a:t>Уилер</a:t>
            </a:r>
            <a:r>
              <a:rPr lang="ru-RU" dirty="0" smtClean="0"/>
              <a:t> )</a:t>
            </a:r>
          </a:p>
          <a:p>
            <a:r>
              <a:rPr lang="en-US" dirty="0" smtClean="0"/>
              <a:t>ML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02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0"/>
            <a:ext cx="9692640" cy="1325562"/>
          </a:xfrm>
        </p:spPr>
        <p:txBody>
          <a:bodyPr/>
          <a:lstStyle/>
          <a:p>
            <a:r>
              <a:rPr lang="ru-RU" dirty="0" smtClean="0"/>
              <a:t>М</a:t>
            </a:r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447" y="1534685"/>
            <a:ext cx="8595360" cy="4351337"/>
          </a:xfrm>
        </p:spPr>
        <p:txBody>
          <a:bodyPr/>
          <a:lstStyle/>
          <a:p>
            <a:r>
              <a:rPr lang="ru-RU" dirty="0" smtClean="0"/>
              <a:t>Первая зад</a:t>
            </a:r>
            <a:r>
              <a:rPr lang="ru-RU" dirty="0"/>
              <a:t>а</a:t>
            </a:r>
            <a:r>
              <a:rPr lang="ru-RU" dirty="0" smtClean="0"/>
              <a:t>ча </a:t>
            </a:r>
            <a:r>
              <a:rPr lang="en-US" dirty="0" err="1" smtClean="0"/>
              <a:t>kaggle</a:t>
            </a:r>
            <a:endParaRPr lang="ru-RU" dirty="0" smtClean="0"/>
          </a:p>
          <a:p>
            <a:r>
              <a:rPr lang="ru-RU" dirty="0" smtClean="0"/>
              <a:t>Логистическая нейронная сеть и метод опорных векторов</a:t>
            </a:r>
          </a:p>
          <a:p>
            <a:r>
              <a:rPr lang="ru-RU" dirty="0" smtClean="0"/>
              <a:t>Ядерные преобразования</a:t>
            </a:r>
          </a:p>
          <a:p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30" y="3710354"/>
            <a:ext cx="4885206" cy="191379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87" y="2883878"/>
            <a:ext cx="4119358" cy="350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3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 </a:t>
            </a:r>
            <a:r>
              <a:rPr lang="ru-RU" dirty="0" err="1" smtClean="0"/>
              <a:t>пр-вр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214" y="1691322"/>
            <a:ext cx="8595360" cy="4351337"/>
          </a:xfrm>
        </p:spPr>
        <p:txBody>
          <a:bodyPr/>
          <a:lstStyle/>
          <a:p>
            <a:r>
              <a:rPr lang="ru-RU" dirty="0" smtClean="0"/>
              <a:t>Дочитана </a:t>
            </a:r>
            <a:r>
              <a:rPr lang="en-US" dirty="0" smtClean="0"/>
              <a:t>I</a:t>
            </a:r>
            <a:r>
              <a:rPr lang="ru-RU" dirty="0" smtClean="0"/>
              <a:t> глава</a:t>
            </a:r>
            <a:r>
              <a:rPr lang="en-US" dirty="0" smtClean="0"/>
              <a:t> </a:t>
            </a:r>
            <a:r>
              <a:rPr lang="ru-RU" dirty="0" smtClean="0"/>
              <a:t>(преобразования Лоренца и параметр скорости)</a:t>
            </a:r>
          </a:p>
          <a:p>
            <a:r>
              <a:rPr lang="ru-RU" dirty="0" smtClean="0"/>
              <a:t>Начало задач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92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Ftag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5</a:t>
            </a:fld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49" y="1691322"/>
            <a:ext cx="6089785" cy="3214053"/>
          </a:xfrm>
        </p:spPr>
      </p:pic>
      <p:sp>
        <p:nvSpPr>
          <p:cNvPr id="9" name="TextBox 8"/>
          <p:cNvSpPr txBox="1"/>
          <p:nvPr/>
        </p:nvSpPr>
        <p:spPr>
          <a:xfrm>
            <a:off x="485775" y="2002948"/>
            <a:ext cx="35623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На примерах получилось разобраться как взаимодействовать с файлами, и проводить анализ.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Думал как использовать на наших данных, но возникли технических шоколадки.</a:t>
            </a:r>
          </a:p>
        </p:txBody>
      </p:sp>
    </p:spTree>
    <p:extLst>
      <p:ext uri="{BB962C8B-B14F-4D97-AF65-F5344CB8AC3E}">
        <p14:creationId xmlns:p14="http://schemas.microsoft.com/office/powerpoint/2010/main" val="4113596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порешать задачи </a:t>
            </a:r>
            <a:r>
              <a:rPr lang="ru-RU" dirty="0" smtClean="0"/>
              <a:t>по физике</a:t>
            </a:r>
          </a:p>
          <a:p>
            <a:r>
              <a:rPr lang="ru-RU" dirty="0" smtClean="0"/>
              <a:t>Попробовать перевести </a:t>
            </a:r>
            <a:r>
              <a:rPr lang="en-US" dirty="0" smtClean="0"/>
              <a:t>root </a:t>
            </a:r>
            <a:r>
              <a:rPr lang="ru-RU" dirty="0" smtClean="0"/>
              <a:t>файлы в читаемые </a:t>
            </a:r>
            <a:r>
              <a:rPr lang="en-US" dirty="0" err="1" smtClean="0"/>
              <a:t>ftag</a:t>
            </a:r>
            <a:r>
              <a:rPr lang="ru-RU" dirty="0" smtClean="0"/>
              <a:t>-ом(</a:t>
            </a:r>
            <a:r>
              <a:rPr lang="en-US" dirty="0" smtClean="0"/>
              <a:t>h5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Разобраться с </a:t>
            </a:r>
            <a:r>
              <a:rPr lang="en-US" dirty="0" smtClean="0"/>
              <a:t>jet</a:t>
            </a:r>
            <a:r>
              <a:rPr lang="ru-RU" dirty="0" smtClean="0"/>
              <a:t>-</a:t>
            </a:r>
            <a:r>
              <a:rPr lang="ru-RU" dirty="0" err="1" smtClean="0"/>
              <a:t>ами</a:t>
            </a:r>
            <a:endParaRPr lang="ru-RU" dirty="0" smtClean="0"/>
          </a:p>
          <a:p>
            <a:r>
              <a:rPr lang="ru-RU" dirty="0" smtClean="0"/>
              <a:t>Продолжить машинное обучение и физику пр-ва - </a:t>
            </a:r>
            <a:r>
              <a:rPr lang="ru-RU" dirty="0" err="1" smtClean="0"/>
              <a:t>вр</a:t>
            </a:r>
            <a:r>
              <a:rPr lang="ru-RU" dirty="0" smtClean="0"/>
              <a:t>-ни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62784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645</TotalTime>
  <Words>113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Schoolbook</vt:lpstr>
      <vt:lpstr>Wingdings 2</vt:lpstr>
      <vt:lpstr>View</vt:lpstr>
      <vt:lpstr>Отчёт 17.03 </vt:lpstr>
      <vt:lpstr>Прошлая неделя</vt:lpstr>
      <vt:lpstr>МL</vt:lpstr>
      <vt:lpstr>Физика пр-вр</vt:lpstr>
      <vt:lpstr>Ftag </vt:lpstr>
      <vt:lpstr>Планы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77</cp:revision>
  <dcterms:created xsi:type="dcterms:W3CDTF">2024-10-28T05:49:10Z</dcterms:created>
  <dcterms:modified xsi:type="dcterms:W3CDTF">2025-03-17T08:10:38Z</dcterms:modified>
</cp:coreProperties>
</file>