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B0AE-809E-4ED0-8679-AA7D49C7301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9217E-2803-4666-9911-A0F0C34A211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0510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B0AE-809E-4ED0-8679-AA7D49C7301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9217E-2803-4666-9911-A0F0C34A2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107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B0AE-809E-4ED0-8679-AA7D49C7301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9217E-2803-4666-9911-A0F0C34A2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098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B0AE-809E-4ED0-8679-AA7D49C7301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9217E-2803-4666-9911-A0F0C34A2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70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B0AE-809E-4ED0-8679-AA7D49C7301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9217E-2803-4666-9911-A0F0C34A211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419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B0AE-809E-4ED0-8679-AA7D49C7301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9217E-2803-4666-9911-A0F0C34A2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4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B0AE-809E-4ED0-8679-AA7D49C7301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9217E-2803-4666-9911-A0F0C34A2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721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B0AE-809E-4ED0-8679-AA7D49C7301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9217E-2803-4666-9911-A0F0C34A2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0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B0AE-809E-4ED0-8679-AA7D49C7301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9217E-2803-4666-9911-A0F0C34A2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49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670B0AE-809E-4ED0-8679-AA7D49C7301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C9217E-2803-4666-9911-A0F0C34A2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88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B0AE-809E-4ED0-8679-AA7D49C7301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9217E-2803-4666-9911-A0F0C34A2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1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670B0AE-809E-4ED0-8679-AA7D49C7301A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8C9217E-2803-4666-9911-A0F0C34A211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782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D1FE8-B918-4C7C-AF20-68F70DF70D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Отчёт 17.03.25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3FD9C8-C484-4C98-B9E0-892A36A4EE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Жидков Кирилл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362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E9ED0-BCCD-4ED6-9F7B-32D553CBD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Сделано на неделе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C932A-1E1C-4678-B466-E7B8F049D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Сдал четвертую домашнюю работу Школы Синтеза Цифровых Схем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Посетил очередную лекцию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Загрузил проект платы расширения </a:t>
            </a:r>
            <a:r>
              <a:rPr lang="en-US" dirty="0"/>
              <a:t>SFP </a:t>
            </a:r>
            <a:r>
              <a:rPr lang="ru-RU" dirty="0"/>
              <a:t>на </a:t>
            </a:r>
            <a:r>
              <a:rPr lang="en-US" dirty="0" err="1"/>
              <a:t>gitlab</a:t>
            </a:r>
            <a:r>
              <a:rPr lang="en-US" dirty="0"/>
              <a:t> </a:t>
            </a:r>
            <a:r>
              <a:rPr lang="ru-RU" dirty="0"/>
              <a:t>лаборатории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Скомпилировали проект</a:t>
            </a:r>
            <a:r>
              <a:rPr lang="en-US" dirty="0"/>
              <a:t> L2</a:t>
            </a:r>
            <a:r>
              <a:rPr lang="ru-RU" dirty="0"/>
              <a:t>-концентратора с 8-ю каналами на одном разъеме, условно заработало, трансиверы отобразились на схеме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err="1"/>
              <a:t>Резонит</a:t>
            </a:r>
            <a:r>
              <a:rPr lang="ru-RU" dirty="0"/>
              <a:t> дали прайс на две платы, переслал на оплату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0259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4ED3F-C1AD-451A-823B-F7677E3C1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на неделю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B0EF9-1CB2-4C0B-9FCB-4B77F7652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Начать работу по упрощению платы-расширения </a:t>
            </a:r>
            <a:r>
              <a:rPr lang="en-US" dirty="0"/>
              <a:t>SFP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Получить комплектующие для одного канала усилителя-дискриминатора и протестировать аналоговую часть.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Попробовать скомпилировать проект в </a:t>
            </a:r>
            <a:r>
              <a:rPr lang="en-US" dirty="0" err="1"/>
              <a:t>Vivado</a:t>
            </a:r>
            <a:r>
              <a:rPr lang="ru-RU" dirty="0"/>
              <a:t> на 16 каналов?</a:t>
            </a:r>
          </a:p>
        </p:txBody>
      </p:sp>
    </p:spTree>
    <p:extLst>
      <p:ext uri="{BB962C8B-B14F-4D97-AF65-F5344CB8AC3E}">
        <p14:creationId xmlns:p14="http://schemas.microsoft.com/office/powerpoint/2010/main" val="408447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6D3E4-C69C-4F0B-9803-DF8588E21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08463-98F0-4316-8019-ED7F2407A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06677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</TotalTime>
  <Words>87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Retrospect</vt:lpstr>
      <vt:lpstr>Отчёт 17.03.25</vt:lpstr>
      <vt:lpstr>Сделано на неделе</vt:lpstr>
      <vt:lpstr>План на неделю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17.03.25</dc:title>
  <dc:creator>kirya312 ///</dc:creator>
  <cp:lastModifiedBy>kirya312 ///</cp:lastModifiedBy>
  <cp:revision>4</cp:revision>
  <dcterms:created xsi:type="dcterms:W3CDTF">2025-03-17T07:53:18Z</dcterms:created>
  <dcterms:modified xsi:type="dcterms:W3CDTF">2025-03-17T08:00:49Z</dcterms:modified>
</cp:coreProperties>
</file>