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F3266E-2F12-EDF1-7F32-658B6BF232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BF70C3F-C897-B9DF-301F-2AC4D1D57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74C9C9-8F27-C8D3-D093-A593CE310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BC86-D10C-4125-BF99-04BF8AB1A6F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4AD15A-CE6B-F06F-582A-3A91D983D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08D385-9C74-9C2F-3C54-688A4ECCB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E827-23C7-45AF-9234-49B77B4D2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55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6B464D-2C01-A2A6-EC00-98C1C3965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E17F88C-DAE1-1857-0715-4BAD4D548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F12732-403A-E9DB-177E-665B3C6E5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BC86-D10C-4125-BF99-04BF8AB1A6F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36A3B0-0CD1-4BB3-6ABB-175004784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6700BB-0580-A008-9FD6-F9B8C197D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E827-23C7-45AF-9234-49B77B4D2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67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EE66284-B50E-9AFE-CD06-FDFAC25019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EF15A3-F600-E9D6-FD14-E51B66090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AE48B8-FE7B-3A3E-8A70-8B9524EDD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BC86-D10C-4125-BF99-04BF8AB1A6F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CD8A26-6675-71C5-F789-8BF5EB988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66EFF5-DE61-E58B-FB8E-1363C186E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E827-23C7-45AF-9234-49B77B4D2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14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9BE0AA-3DF0-0CD4-BBB2-C9A04E7A9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AA8102-F730-6957-F3A6-2F535BE8A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8CB96C-B61F-E153-FAE8-8F5E645E8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BC86-D10C-4125-BF99-04BF8AB1A6F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B5593A-86BD-3F28-952B-CFB5E412E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1F25E6-6DF8-5436-BD58-AF9179CF5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E827-23C7-45AF-9234-49B77B4D2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017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F22DAE-DDD7-BB06-F207-7990F3F92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B7B63AD-4E0A-1F38-B752-608F7B975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67469D-5839-1BA6-2B33-8AAB8C5A7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BC86-D10C-4125-BF99-04BF8AB1A6F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1BFE7F-477E-4FEB-D893-80B7FEDEC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CF5A2F-DD52-0B49-120C-7059D0316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E827-23C7-45AF-9234-49B77B4D2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09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399E9-7611-22B7-DFAD-34FA78C6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52A400-141D-52B8-ADD6-E825AC9308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F8201D-D3B2-601D-9772-D337D6AC7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3AE1BD-895C-B1F3-E38A-C7F447633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BC86-D10C-4125-BF99-04BF8AB1A6F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E5E2BC-4549-4E0D-EA93-6AFBE88D4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772A91-F9B0-CE92-8883-314A287BD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E827-23C7-45AF-9234-49B77B4D2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37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3B9FB7-719D-A985-831D-531B45B2A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B5E759-BB1A-B2B7-7D1C-942D4ECB7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831E368-07C0-AF99-0929-551384E50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FB6400C-11E6-0F44-E560-2A3C60CE2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337E03F-E234-D7D4-3455-37AE1DC3C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676CBFD-8FF7-C845-F78D-5DE5137A5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BC86-D10C-4125-BF99-04BF8AB1A6F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66B9B42-92A8-9209-9A1E-6DBDD942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035F755-23D5-995F-3721-AB170D8CD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E827-23C7-45AF-9234-49B77B4D2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571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DAFB8D-1F31-ADA8-8B78-886C6C34B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A983ACC-C099-A3CA-4D3C-F4C16233E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BC86-D10C-4125-BF99-04BF8AB1A6F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34CD073-59F8-66B5-AF98-40B082788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F62C1FD-85E3-B331-073E-58E3D59DA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E827-23C7-45AF-9234-49B77B4D2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16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27A6F1-A5A2-24F7-E453-AC374535F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BC86-D10C-4125-BF99-04BF8AB1A6F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C2EC750-0B11-BBA6-E41B-33AD5374E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B541C03-F379-AC95-C4D1-B60629D9C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E827-23C7-45AF-9234-49B77B4D2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93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3CB26A-700B-E6A2-4CB0-79A7FFBE9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A033B3-E622-3968-CCA7-0CD22BB9D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3DA970-FC95-F3F7-D3FC-08314085B3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EF2B91-49AA-CE04-BA9A-91E0B35E1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BC86-D10C-4125-BF99-04BF8AB1A6F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947F0A-9D48-3A1A-C873-8875F01D8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F925BD-092F-103B-37C0-31E70ABAE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E827-23C7-45AF-9234-49B77B4D2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051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4BFE8-B973-5D97-A9BB-F1FF89DFF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B750010-2BCB-3B87-5500-4A88CE48D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475208B-D9BA-4B19-EDAA-FE3D0F8973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63B1B6-1231-F98B-D818-3730C404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BC86-D10C-4125-BF99-04BF8AB1A6F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DF774D-9021-25F5-95DF-6F8D9CF45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3EA43B-6C7D-D0C1-053D-631FF6163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E827-23C7-45AF-9234-49B77B4D2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28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F9079A-1539-642F-4240-49A9242C9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00941A-72B1-7C91-F9BA-516E80D4E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1D6554-35CA-8071-8156-26BBD5216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DBC86-D10C-4125-BF99-04BF8AB1A6F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E05A78-3728-B3E1-40D1-64068C6F52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876391-345E-527A-92B6-992BB00A45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CE827-23C7-45AF-9234-49B77B4D2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7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C43780-7F68-E636-B7B3-0AD95183DD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Акимов Иван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5D9DBEA-4EDD-D960-3661-9E794A041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/>
              <a:t>Дата: 13.03.2025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7957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0418AD-0C73-F944-19ED-622055E4A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Разделение по среднему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FBCB90B-AEE1-E67A-1F80-03BB1CE32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8213" y="868623"/>
            <a:ext cx="5157787" cy="823912"/>
          </a:xfrm>
        </p:spPr>
        <p:txBody>
          <a:bodyPr/>
          <a:lstStyle/>
          <a:p>
            <a:pPr algn="ctr"/>
            <a:r>
              <a:rPr lang="en-US" dirty="0"/>
              <a:t>Cloud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5C84D760-9699-C1A7-3A0A-DB7A72FCA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822" y="862014"/>
            <a:ext cx="5183188" cy="823912"/>
          </a:xfrm>
        </p:spPr>
        <p:txBody>
          <a:bodyPr/>
          <a:lstStyle/>
          <a:p>
            <a:pPr algn="ctr"/>
            <a:r>
              <a:rPr lang="en-US" dirty="0"/>
              <a:t>QI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AB20FF8-BE41-28BF-ADE0-F643F5FCFAC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52" y="1692535"/>
            <a:ext cx="5666274" cy="429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6D83012-E1DE-EEA9-6F59-4151A7500FDA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646" y="1692534"/>
            <a:ext cx="6123502" cy="4571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808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5A68FE-4AAD-2447-90FF-39CD1C4A6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A9539E-A94D-57BF-C807-CE5D6C1A3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Разделение по среднему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62F2FC-0054-E707-68FE-44B9357CB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8213" y="868623"/>
            <a:ext cx="5157787" cy="823912"/>
          </a:xfrm>
        </p:spPr>
        <p:txBody>
          <a:bodyPr/>
          <a:lstStyle/>
          <a:p>
            <a:pPr algn="ctr"/>
            <a:r>
              <a:rPr lang="en-US" dirty="0"/>
              <a:t>Cloud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13D48B63-B5B0-E10A-EC5E-6F42F9B167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822" y="862014"/>
            <a:ext cx="5183188" cy="823912"/>
          </a:xfrm>
        </p:spPr>
        <p:txBody>
          <a:bodyPr/>
          <a:lstStyle/>
          <a:p>
            <a:pPr algn="ctr"/>
            <a:r>
              <a:rPr lang="en-US" dirty="0"/>
              <a:t>QI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D3F73DD-0963-A0CE-0CEC-736F5C09F56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81852" y="1692535"/>
            <a:ext cx="5666274" cy="429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A4EB0115-25F2-B6E0-D9A2-ED45A288A0FF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8126" y="1807127"/>
            <a:ext cx="6123502" cy="4571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984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68EA590B-68CF-8880-1616-3F73EE906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Если оба</a:t>
            </a:r>
          </a:p>
        </p:txBody>
      </p:sp>
      <p:pic>
        <p:nvPicPr>
          <p:cNvPr id="10" name="Объект 9">
            <a:extLst>
              <a:ext uri="{FF2B5EF4-FFF2-40B4-BE49-F238E27FC236}">
                <a16:creationId xmlns:a16="http://schemas.microsoft.com/office/drawing/2014/main" id="{C0DF1F18-6B57-6A31-F7D8-316CC14EC1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7159" y="1271237"/>
            <a:ext cx="10756641" cy="5340444"/>
          </a:xfrm>
        </p:spPr>
      </p:pic>
    </p:spTree>
    <p:extLst>
      <p:ext uri="{BB962C8B-B14F-4D97-AF65-F5344CB8AC3E}">
        <p14:creationId xmlns:p14="http://schemas.microsoft.com/office/powerpoint/2010/main" val="25767681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17</Words>
  <Application>Microsoft Office PowerPoint</Application>
  <PresentationFormat>Широкоэкранный</PresentationFormat>
  <Paragraphs>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Акимов Иван</vt:lpstr>
      <vt:lpstr>Разделение по среднему</vt:lpstr>
      <vt:lpstr>Разделение по среднему</vt:lpstr>
      <vt:lpstr>Если оба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Ivan Akimov</dc:creator>
  <cp:lastModifiedBy>Ivan Akimov</cp:lastModifiedBy>
  <cp:revision>1</cp:revision>
  <dcterms:created xsi:type="dcterms:W3CDTF">2025-03-13T06:28:29Z</dcterms:created>
  <dcterms:modified xsi:type="dcterms:W3CDTF">2025-03-13T06:54:13Z</dcterms:modified>
</cp:coreProperties>
</file>