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97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3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8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3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3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3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7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105804-E5AF-40E6-9D0F-28AB1F05A2A9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C44FB8-BD33-4F3A-AEE8-AAAF72152B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20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3C11-DF85-4F87-BF3D-23B525990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10.03.25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749BB-5C85-467C-A7C0-1EA82032DE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Жидков Кирилл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6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32F9-CBB8-4B7E-A2F5-59D05C992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Сделано за неделю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0973-976B-41F2-ABC8-D6F41619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Составлен список вопросов в Дубну по научной платформе, обсудили с Владом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Снова согласовано с </a:t>
            </a:r>
            <a:r>
              <a:rPr lang="ru-RU" sz="3200" dirty="0" err="1"/>
              <a:t>Резонитом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Составлен список </a:t>
            </a:r>
            <a:r>
              <a:rPr lang="ru-RU" sz="3200" dirty="0" err="1"/>
              <a:t>пинов</a:t>
            </a:r>
            <a:r>
              <a:rPr lang="ru-RU" sz="3200" dirty="0"/>
              <a:t> для платы </a:t>
            </a:r>
            <a:r>
              <a:rPr lang="en-US" sz="3200" dirty="0"/>
              <a:t>SFP+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Сделана половина четвертой домашней работы со Школы Синтеза Цифровых Схем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8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E4FE-C454-4B3A-9F5D-4C2C6E76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на неделю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08DA2-2C34-4F55-9633-F8257BBA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Попытаться скомпилировать проект на 16 каналов </a:t>
            </a:r>
            <a:r>
              <a:rPr lang="en-US" sz="3200" dirty="0"/>
              <a:t>SFP+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Дождаться ответа из Дубны и от </a:t>
            </a:r>
            <a:r>
              <a:rPr lang="ru-RU" sz="3200" dirty="0" err="1"/>
              <a:t>Резонита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Посетить лекцию Школы Синтеза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Доделать домашнее задание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193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2C1C-B6E1-464C-B0AD-DF73D342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BB0C3-4E27-484C-8C9C-3FF245BE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254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69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Отчёт 10.03.25</vt:lpstr>
      <vt:lpstr>Сделано за неделю</vt:lpstr>
      <vt:lpstr>План на неделю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10.03.25</dc:title>
  <dc:creator>kirya312 ///</dc:creator>
  <cp:lastModifiedBy>kirya312 ///</cp:lastModifiedBy>
  <cp:revision>4</cp:revision>
  <dcterms:created xsi:type="dcterms:W3CDTF">2025-03-10T09:32:49Z</dcterms:created>
  <dcterms:modified xsi:type="dcterms:W3CDTF">2025-03-10T09:37:23Z</dcterms:modified>
</cp:coreProperties>
</file>