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7"/>
  </p:notes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346EF37-0F9A-48A0-B997-3EA52A679869}">
          <p14:sldIdLst>
            <p14:sldId id="256"/>
            <p14:sldId id="261"/>
            <p14:sldId id="262"/>
            <p14:sldId id="263"/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D54D61-5C4A-48FE-BA28-CCD01C3F8E66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88DEB1-4E29-4606-9691-F99C2EFB6F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3359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A241F574-052E-40CC-B317-5807F1B5F1CE}" type="datetime1">
              <a:rPr lang="ru-RU" smtClean="0"/>
              <a:t>10.03.2025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217549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F587E-2D19-4765-BF70-600121CFF54A}" type="datetime1">
              <a:rPr lang="ru-RU" smtClean="0"/>
              <a:t>10.03.2025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4572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C4EF-0044-4468-872C-9D5DE5405576}" type="datetime1">
              <a:rPr lang="ru-RU" smtClean="0"/>
              <a:t>10.03.2025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000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CDA96-B685-40F9-8293-E78FADFA2E41}" type="datetime1">
              <a:rPr lang="ru-RU" smtClean="0"/>
              <a:t>10.03.2025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3834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F086-0AA5-4D49-8393-D79F034D1465}" type="datetime1">
              <a:rPr lang="ru-RU" smtClean="0"/>
              <a:t>10.03.2025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27424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01C1E-36A3-4A55-B0BC-DCED5DE73CC7}" type="datetime1">
              <a:rPr lang="ru-RU" smtClean="0"/>
              <a:t>10.03.2025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53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16B06-3426-4D0B-9E5A-966248CDE8B3}" type="datetime1">
              <a:rPr lang="ru-RU" smtClean="0"/>
              <a:t>10.03.2025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370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8945A-F322-4936-A30D-1BD06321D97F}" type="datetime1">
              <a:rPr lang="ru-RU" smtClean="0"/>
              <a:t>10.03.2025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560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4C2DB-4711-4BD3-BE5F-092A30F8663E}" type="datetime1">
              <a:rPr lang="ru-RU" smtClean="0"/>
              <a:t>10.03.2025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543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C25E5-599A-43F4-9E6A-8D226EFAB1BA}" type="datetime1">
              <a:rPr lang="ru-RU" smtClean="0"/>
              <a:t>10.03.2025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459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4DA3D-7798-4006-9939-19A5E6CA6E58}" type="datetime1">
              <a:rPr lang="ru-RU" smtClean="0"/>
              <a:t>10.03.2025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816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3669F19F-EA7F-434E-8C63-CEFD9FE45A5C}" type="datetime1">
              <a:rPr lang="ru-RU" smtClean="0"/>
              <a:t>10.03.2025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743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ru-RU" dirty="0" smtClean="0"/>
              <a:t>Отчёт </a:t>
            </a:r>
            <a:r>
              <a:rPr lang="en-US" dirty="0" smtClean="0"/>
              <a:t>10</a:t>
            </a:r>
            <a:r>
              <a:rPr lang="ru-RU" dirty="0" smtClean="0"/>
              <a:t>.0</a:t>
            </a:r>
            <a:r>
              <a:rPr lang="en-US" dirty="0"/>
              <a:t>3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err="1" smtClean="0"/>
              <a:t>Плётнёв</a:t>
            </a:r>
            <a:r>
              <a:rPr lang="ru-RU" dirty="0" smtClean="0"/>
              <a:t> Никита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23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Прошлая неделя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EE9B459-7F41-4C4C-AFC7-A867E22538EA}" type="slidenum">
              <a:rPr lang="ru-RU" smtClean="0"/>
              <a:t>2</a:t>
            </a:fld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Наш курс по анализу</a:t>
            </a:r>
            <a:endParaRPr lang="en-US" dirty="0" smtClean="0"/>
          </a:p>
          <a:p>
            <a:r>
              <a:rPr lang="ru-RU" dirty="0" smtClean="0"/>
              <a:t>Физика пространства-времени (Э.Ф. Тейлор, Дж. А. </a:t>
            </a:r>
            <a:r>
              <a:rPr lang="ru-RU" dirty="0" err="1" smtClean="0"/>
              <a:t>Уилер</a:t>
            </a:r>
            <a:r>
              <a:rPr lang="ru-RU" dirty="0" smtClean="0"/>
              <a:t> )</a:t>
            </a:r>
          </a:p>
          <a:p>
            <a:r>
              <a:rPr lang="en-US" dirty="0" smtClean="0"/>
              <a:t>ML</a:t>
            </a:r>
          </a:p>
          <a:p>
            <a:r>
              <a:rPr lang="ru-RU" dirty="0" smtClean="0"/>
              <a:t>Подготовка к семинару </a:t>
            </a:r>
            <a:endParaRPr lang="ru-RU" b="1" dirty="0" smtClean="0"/>
          </a:p>
          <a:p>
            <a:endParaRPr lang="ru-RU" dirty="0" smtClean="0"/>
          </a:p>
          <a:p>
            <a:endParaRPr lang="en-US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0020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</a:t>
            </a:r>
            <a:r>
              <a:rPr lang="en-US" dirty="0" smtClean="0"/>
              <a:t>L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Найден сайт с практическими заданиями (Яндекс </a:t>
            </a:r>
            <a:r>
              <a:rPr lang="en-US" dirty="0" err="1" smtClean="0"/>
              <a:t>runcode</a:t>
            </a:r>
            <a:r>
              <a:rPr lang="ru-RU" dirty="0" smtClean="0"/>
              <a:t>)</a:t>
            </a:r>
          </a:p>
          <a:p>
            <a:r>
              <a:rPr lang="ru-RU" dirty="0" smtClean="0"/>
              <a:t>Переписал стандартные линейные модели с градиентным спуском(пакетный, </a:t>
            </a:r>
            <a:r>
              <a:rPr lang="ru-RU" dirty="0" err="1" smtClean="0"/>
              <a:t>минипакетный</a:t>
            </a:r>
            <a:r>
              <a:rPr lang="ru-RU" dirty="0"/>
              <a:t> </a:t>
            </a:r>
            <a:r>
              <a:rPr lang="ru-RU" dirty="0" smtClean="0"/>
              <a:t>и стохастический)</a:t>
            </a:r>
          </a:p>
          <a:p>
            <a:r>
              <a:rPr lang="ru-RU" dirty="0" smtClean="0"/>
              <a:t>Ознакомление с </a:t>
            </a:r>
            <a:r>
              <a:rPr lang="en-US" dirty="0" err="1" smtClean="0"/>
              <a:t>sklearn</a:t>
            </a:r>
            <a:endParaRPr lang="en-US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EE9B459-7F41-4C4C-AFC7-A867E22538EA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1338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Физика </a:t>
            </a:r>
            <a:r>
              <a:rPr lang="ru-RU" dirty="0" err="1" smtClean="0"/>
              <a:t>пр-вр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2060" y="1820863"/>
            <a:ext cx="8595360" cy="4351337"/>
          </a:xfrm>
        </p:spPr>
        <p:txBody>
          <a:bodyPr/>
          <a:lstStyle/>
          <a:p>
            <a:r>
              <a:rPr lang="ru-RU" dirty="0" smtClean="0"/>
              <a:t>Доказательство инвариантности интервала</a:t>
            </a:r>
          </a:p>
          <a:p>
            <a:r>
              <a:rPr lang="ru-RU" dirty="0" err="1" smtClean="0"/>
              <a:t>Пр-вр</a:t>
            </a:r>
            <a:r>
              <a:rPr lang="ru-RU" dirty="0" err="1"/>
              <a:t>-</a:t>
            </a:r>
            <a:r>
              <a:rPr lang="ru-RU" dirty="0" err="1" smtClean="0"/>
              <a:t>ые</a:t>
            </a:r>
            <a:r>
              <a:rPr lang="ru-RU" dirty="0" smtClean="0"/>
              <a:t> диаграммы</a:t>
            </a:r>
          </a:p>
          <a:p>
            <a:r>
              <a:rPr lang="ru-RU" dirty="0" smtClean="0"/>
              <a:t>Подразделения </a:t>
            </a:r>
            <a:r>
              <a:rPr lang="ru-RU" dirty="0" err="1" smtClean="0"/>
              <a:t>пр</a:t>
            </a:r>
            <a:r>
              <a:rPr lang="ru-RU" dirty="0" smtClean="0"/>
              <a:t> - </a:t>
            </a:r>
            <a:r>
              <a:rPr lang="ru-RU" dirty="0" err="1" smtClean="0"/>
              <a:t>вр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EE9B459-7F41-4C4C-AFC7-A867E22538EA}" type="slidenum">
              <a:rPr lang="ru-RU" smtClean="0"/>
              <a:t>4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4140" y="3478212"/>
            <a:ext cx="4838700" cy="2990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928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Добраться до задач по физике</a:t>
            </a:r>
          </a:p>
          <a:p>
            <a:r>
              <a:rPr lang="ru-RU" dirty="0" smtClean="0"/>
              <a:t>Порешать практические задания с </a:t>
            </a:r>
            <a:r>
              <a:rPr lang="ru-RU" dirty="0" smtClean="0"/>
              <a:t>сайта</a:t>
            </a:r>
            <a:endParaRPr lang="en-US" dirty="0" smtClean="0"/>
          </a:p>
          <a:p>
            <a:r>
              <a:rPr lang="ru-RU" dirty="0" smtClean="0"/>
              <a:t>Найти что то больше чем примеры по </a:t>
            </a:r>
            <a:r>
              <a:rPr lang="en-US" dirty="0" err="1" smtClean="0"/>
              <a:t>atalas</a:t>
            </a:r>
            <a:r>
              <a:rPr lang="en-US" dirty="0" smtClean="0"/>
              <a:t>-</a:t>
            </a:r>
            <a:r>
              <a:rPr lang="en-US" dirty="0" err="1" smtClean="0"/>
              <a:t>ftag</a:t>
            </a:r>
            <a:r>
              <a:rPr lang="en-US" dirty="0" smtClean="0"/>
              <a:t>-tools</a:t>
            </a:r>
            <a:endParaRPr lang="en-US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EE9B459-7F41-4C4C-AFC7-A867E22538EA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2627841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Вид</Template>
  <TotalTime>619</TotalTime>
  <Words>89</Words>
  <Application>Microsoft Office PowerPoint</Application>
  <PresentationFormat>Широкоэкранный</PresentationFormat>
  <Paragraphs>25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Schoolbook</vt:lpstr>
      <vt:lpstr>Wingdings 2</vt:lpstr>
      <vt:lpstr>View</vt:lpstr>
      <vt:lpstr>Отчёт 10.03 </vt:lpstr>
      <vt:lpstr>Прошлая неделя</vt:lpstr>
      <vt:lpstr>МL</vt:lpstr>
      <vt:lpstr>Физика пр-вр</vt:lpstr>
      <vt:lpstr>Планы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</dc:title>
  <dc:creator>Плетнёв Никита</dc:creator>
  <cp:lastModifiedBy>Плетнёв Никита</cp:lastModifiedBy>
  <cp:revision>74</cp:revision>
  <dcterms:created xsi:type="dcterms:W3CDTF">2024-10-28T05:49:10Z</dcterms:created>
  <dcterms:modified xsi:type="dcterms:W3CDTF">2025-03-10T08:50:36Z</dcterms:modified>
</cp:coreProperties>
</file>