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70" r:id="rId6"/>
    <p:sldId id="267" r:id="rId7"/>
    <p:sldId id="273" r:id="rId8"/>
    <p:sldId id="268" r:id="rId9"/>
    <p:sldId id="274" r:id="rId10"/>
    <p:sldId id="269" r:id="rId11"/>
    <p:sldId id="264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1D4CA8-293C-4B58-9BF6-606F77F5FD4C}">
          <p14:sldIdLst>
            <p14:sldId id="256"/>
          </p14:sldIdLst>
        </p14:section>
        <p14:section name="Main" id="{1F93E336-914C-48EE-AA7A-8F63D70E79DD}">
          <p14:sldIdLst>
            <p14:sldId id="262"/>
            <p14:sldId id="265"/>
            <p14:sldId id="266"/>
            <p14:sldId id="270"/>
            <p14:sldId id="267"/>
            <p14:sldId id="273"/>
            <p14:sldId id="268"/>
            <p14:sldId id="274"/>
            <p14:sldId id="269"/>
            <p14:sldId id="264"/>
          </p14:sldIdLst>
        </p14:section>
        <p14:section name="Final" id="{D28F1E1E-906D-48DC-91A3-14B16096707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FCFE"/>
    <a:srgbClr val="FFFFFF"/>
    <a:srgbClr val="EB7101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>
        <p:scale>
          <a:sx n="66" d="100"/>
          <a:sy n="66" d="100"/>
        </p:scale>
        <p:origin x="1291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твей Вологжин" userId="4c8302d60a1852bc" providerId="LiveId" clId="{9255B762-BF05-4A67-A2B8-E12E5494B7D8}"/>
    <pc:docChg chg="undo custSel addSld delSld modSld sldOrd modSection">
      <pc:chgData name="Матвей Вологжин" userId="4c8302d60a1852bc" providerId="LiveId" clId="{9255B762-BF05-4A67-A2B8-E12E5494B7D8}" dt="2025-03-10T08:28:28.257" v="937" actId="12"/>
      <pc:docMkLst>
        <pc:docMk/>
      </pc:docMkLst>
      <pc:sldChg chg="addSp modSp mod">
        <pc:chgData name="Матвей Вологжин" userId="4c8302d60a1852bc" providerId="LiveId" clId="{9255B762-BF05-4A67-A2B8-E12E5494B7D8}" dt="2025-03-10T08:05:13.987" v="145"/>
        <pc:sldMkLst>
          <pc:docMk/>
          <pc:sldMk cId="624276385" sldId="256"/>
        </pc:sldMkLst>
        <pc:spChg chg="mod">
          <ac:chgData name="Матвей Вологжин" userId="4c8302d60a1852bc" providerId="LiveId" clId="{9255B762-BF05-4A67-A2B8-E12E5494B7D8}" dt="2025-03-10T07:51:18.109" v="3" actId="20577"/>
          <ac:spMkLst>
            <pc:docMk/>
            <pc:sldMk cId="624276385" sldId="256"/>
            <ac:spMk id="4" creationId="{0B4C9D6A-5137-052B-4230-920EEDECFC18}"/>
          </ac:spMkLst>
        </pc:spChg>
        <pc:spChg chg="add mod">
          <ac:chgData name="Матвей Вологжин" userId="4c8302d60a1852bc" providerId="LiveId" clId="{9255B762-BF05-4A67-A2B8-E12E5494B7D8}" dt="2025-03-10T08:05:13.987" v="145"/>
          <ac:spMkLst>
            <pc:docMk/>
            <pc:sldMk cId="624276385" sldId="256"/>
            <ac:spMk id="6" creationId="{6094895D-80CE-437E-D50B-74392577136F}"/>
          </ac:spMkLst>
        </pc:spChg>
        <pc:spChg chg="add mod">
          <ac:chgData name="Матвей Вологжин" userId="4c8302d60a1852bc" providerId="LiveId" clId="{9255B762-BF05-4A67-A2B8-E12E5494B7D8}" dt="2025-03-10T08:05:13.987" v="145"/>
          <ac:spMkLst>
            <pc:docMk/>
            <pc:sldMk cId="624276385" sldId="256"/>
            <ac:spMk id="8" creationId="{2A161A66-32E2-4640-572F-032B9E90C900}"/>
          </ac:spMkLst>
        </pc:spChg>
        <pc:spChg chg="add mod">
          <ac:chgData name="Матвей Вологжин" userId="4c8302d60a1852bc" providerId="LiveId" clId="{9255B762-BF05-4A67-A2B8-E12E5494B7D8}" dt="2025-03-10T08:05:13.987" v="145"/>
          <ac:spMkLst>
            <pc:docMk/>
            <pc:sldMk cId="624276385" sldId="256"/>
            <ac:spMk id="11" creationId="{92006FDB-B130-27F8-04F0-654CE0ABF4BF}"/>
          </ac:spMkLst>
        </pc:spChg>
        <pc:graphicFrameChg chg="add mod">
          <ac:chgData name="Матвей Вологжин" userId="4c8302d60a1852bc" providerId="LiveId" clId="{9255B762-BF05-4A67-A2B8-E12E5494B7D8}" dt="2025-03-10T08:05:13.987" v="145"/>
          <ac:graphicFrameMkLst>
            <pc:docMk/>
            <pc:sldMk cId="624276385" sldId="256"/>
            <ac:graphicFrameMk id="10" creationId="{D3560AA4-3650-F6BD-4E07-4B68A732DB8F}"/>
          </ac:graphicFrameMkLst>
        </pc:graphicFrameChg>
        <pc:graphicFrameChg chg="add mod">
          <ac:chgData name="Матвей Вологжин" userId="4c8302d60a1852bc" providerId="LiveId" clId="{9255B762-BF05-4A67-A2B8-E12E5494B7D8}" dt="2025-03-10T08:05:13.987" v="145"/>
          <ac:graphicFrameMkLst>
            <pc:docMk/>
            <pc:sldMk cId="624276385" sldId="256"/>
            <ac:graphicFrameMk id="12" creationId="{13016440-0AC4-C924-7C4A-159D36C370DB}"/>
          </ac:graphicFrameMkLst>
        </pc:graphicFrameChg>
        <pc:picChg chg="add mod">
          <ac:chgData name="Матвей Вологжин" userId="4c8302d60a1852bc" providerId="LiveId" clId="{9255B762-BF05-4A67-A2B8-E12E5494B7D8}" dt="2025-03-10T08:05:13.987" v="145"/>
          <ac:picMkLst>
            <pc:docMk/>
            <pc:sldMk cId="624276385" sldId="256"/>
            <ac:picMk id="7" creationId="{4C69D640-71E3-B73C-C587-43197DCA9F09}"/>
          </ac:picMkLst>
        </pc:picChg>
      </pc:sldChg>
      <pc:sldChg chg="addSp modSp mod">
        <pc:chgData name="Матвей Вологжин" userId="4c8302d60a1852bc" providerId="LiveId" clId="{9255B762-BF05-4A67-A2B8-E12E5494B7D8}" dt="2025-03-10T08:24:26.319" v="534" actId="1076"/>
        <pc:sldMkLst>
          <pc:docMk/>
          <pc:sldMk cId="1053600853" sldId="259"/>
        </pc:sldMkLst>
        <pc:picChg chg="add mod modCrop">
          <ac:chgData name="Матвей Вологжин" userId="4c8302d60a1852bc" providerId="LiveId" clId="{9255B762-BF05-4A67-A2B8-E12E5494B7D8}" dt="2025-03-10T08:24:26.319" v="534" actId="1076"/>
          <ac:picMkLst>
            <pc:docMk/>
            <pc:sldMk cId="1053600853" sldId="259"/>
            <ac:picMk id="8" creationId="{C388A7D7-ADE3-5C13-C0E8-2E3B82CEA535}"/>
          </ac:picMkLst>
        </pc:picChg>
      </pc:sldChg>
      <pc:sldChg chg="addSp delSp modSp mod">
        <pc:chgData name="Матвей Вологжин" userId="4c8302d60a1852bc" providerId="LiveId" clId="{9255B762-BF05-4A67-A2B8-E12E5494B7D8}" dt="2025-03-10T08:19:04.402" v="511" actId="20577"/>
        <pc:sldMkLst>
          <pc:docMk/>
          <pc:sldMk cId="3399488939" sldId="262"/>
        </pc:sldMkLst>
        <pc:spChg chg="mod">
          <ac:chgData name="Матвей Вологжин" userId="4c8302d60a1852bc" providerId="LiveId" clId="{9255B762-BF05-4A67-A2B8-E12E5494B7D8}" dt="2025-03-10T08:15:26.062" v="330" actId="404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9255B762-BF05-4A67-A2B8-E12E5494B7D8}" dt="2025-03-10T07:51:42.793" v="25" actId="20577"/>
          <ac:spMkLst>
            <pc:docMk/>
            <pc:sldMk cId="3399488939" sldId="262"/>
            <ac:spMk id="3" creationId="{7A4013C0-3119-C6EB-96EF-5EAAD4F8AFEF}"/>
          </ac:spMkLst>
        </pc:spChg>
        <pc:spChg chg="add mod">
          <ac:chgData name="Матвей Вологжин" userId="4c8302d60a1852bc" providerId="LiveId" clId="{9255B762-BF05-4A67-A2B8-E12E5494B7D8}" dt="2025-03-10T08:05:09.829" v="144"/>
          <ac:spMkLst>
            <pc:docMk/>
            <pc:sldMk cId="3399488939" sldId="262"/>
            <ac:spMk id="4" creationId="{E6B4EE73-03AD-3A23-95D1-55D43454E309}"/>
          </ac:spMkLst>
        </pc:spChg>
        <pc:spChg chg="add mod">
          <ac:chgData name="Матвей Вологжин" userId="4c8302d60a1852bc" providerId="LiveId" clId="{9255B762-BF05-4A67-A2B8-E12E5494B7D8}" dt="2025-03-10T08:05:09.829" v="144"/>
          <ac:spMkLst>
            <pc:docMk/>
            <pc:sldMk cId="3399488939" sldId="262"/>
            <ac:spMk id="6" creationId="{5264932D-14E0-FBD1-89A9-265B93E93437}"/>
          </ac:spMkLst>
        </pc:spChg>
        <pc:spChg chg="mod">
          <ac:chgData name="Матвей Вологжин" userId="4c8302d60a1852bc" providerId="LiveId" clId="{9255B762-BF05-4A67-A2B8-E12E5494B7D8}" dt="2025-03-10T08:19:04.402" v="511" actId="20577"/>
          <ac:spMkLst>
            <pc:docMk/>
            <pc:sldMk cId="3399488939" sldId="262"/>
            <ac:spMk id="10" creationId="{E379131F-62EB-47FA-9D57-A2ED68CE9380}"/>
          </ac:spMkLst>
        </pc:spChg>
        <pc:spChg chg="add mod">
          <ac:chgData name="Матвей Вологжин" userId="4c8302d60a1852bc" providerId="LiveId" clId="{9255B762-BF05-4A67-A2B8-E12E5494B7D8}" dt="2025-03-10T08:05:09.829" v="144"/>
          <ac:spMkLst>
            <pc:docMk/>
            <pc:sldMk cId="3399488939" sldId="262"/>
            <ac:spMk id="11" creationId="{1B2AB2F8-3556-C7E2-AF26-A0AB65B427D8}"/>
          </ac:spMkLst>
        </pc:spChg>
        <pc:spChg chg="add del mod topLvl">
          <ac:chgData name="Матвей Вологжин" userId="4c8302d60a1852bc" providerId="LiveId" clId="{9255B762-BF05-4A67-A2B8-E12E5494B7D8}" dt="2025-03-10T08:06:59.414" v="251" actId="478"/>
          <ac:spMkLst>
            <pc:docMk/>
            <pc:sldMk cId="3399488939" sldId="262"/>
            <ac:spMk id="16" creationId="{01C8EEBF-5F42-ABA2-F351-1E12F2E23A5E}"/>
          </ac:spMkLst>
        </pc:spChg>
        <pc:spChg chg="add del mod topLvl">
          <ac:chgData name="Матвей Вологжин" userId="4c8302d60a1852bc" providerId="LiveId" clId="{9255B762-BF05-4A67-A2B8-E12E5494B7D8}" dt="2025-03-10T08:06:59.414" v="251" actId="478"/>
          <ac:spMkLst>
            <pc:docMk/>
            <pc:sldMk cId="3399488939" sldId="262"/>
            <ac:spMk id="18" creationId="{EF48DC7E-21EA-9CFC-C6A5-23C3581A5690}"/>
          </ac:spMkLst>
        </pc:spChg>
        <pc:spChg chg="add del mod topLvl">
          <ac:chgData name="Матвей Вологжин" userId="4c8302d60a1852bc" providerId="LiveId" clId="{9255B762-BF05-4A67-A2B8-E12E5494B7D8}" dt="2025-03-10T08:06:59.414" v="251" actId="478"/>
          <ac:spMkLst>
            <pc:docMk/>
            <pc:sldMk cId="3399488939" sldId="262"/>
            <ac:spMk id="20" creationId="{B0CE68A9-D0FB-DFBD-EF64-6AA9F88FB9C7}"/>
          </ac:spMkLst>
        </pc:spChg>
        <pc:grpChg chg="add del mod">
          <ac:chgData name="Матвей Вологжин" userId="4c8302d60a1852bc" providerId="LiveId" clId="{9255B762-BF05-4A67-A2B8-E12E5494B7D8}" dt="2025-03-10T08:05:49.014" v="160" actId="165"/>
          <ac:grpSpMkLst>
            <pc:docMk/>
            <pc:sldMk cId="3399488939" sldId="262"/>
            <ac:grpSpMk id="24" creationId="{7883821A-58D8-95D0-8087-A2E5BC5B0E64}"/>
          </ac:grpSpMkLst>
        </pc:grpChg>
        <pc:graphicFrameChg chg="add mod">
          <ac:chgData name="Матвей Вологжин" userId="4c8302d60a1852bc" providerId="LiveId" clId="{9255B762-BF05-4A67-A2B8-E12E5494B7D8}" dt="2025-03-10T08:05:09.829" v="144"/>
          <ac:graphicFrameMkLst>
            <pc:docMk/>
            <pc:sldMk cId="3399488939" sldId="262"/>
            <ac:graphicFrameMk id="9" creationId="{A2D9B8D4-743F-5340-CAF1-5185B853C117}"/>
          </ac:graphicFrameMkLst>
        </pc:graphicFrameChg>
        <pc:graphicFrameChg chg="add mod">
          <ac:chgData name="Матвей Вологжин" userId="4c8302d60a1852bc" providerId="LiveId" clId="{9255B762-BF05-4A67-A2B8-E12E5494B7D8}" dt="2025-03-10T08:05:09.829" v="144"/>
          <ac:graphicFrameMkLst>
            <pc:docMk/>
            <pc:sldMk cId="3399488939" sldId="262"/>
            <ac:graphicFrameMk id="15" creationId="{4C6C7E4A-7902-089C-E58C-4CEC06CCC020}"/>
          </ac:graphicFrameMkLst>
        </pc:graphicFrameChg>
        <pc:graphicFrameChg chg="add del mod topLvl">
          <ac:chgData name="Матвей Вологжин" userId="4c8302d60a1852bc" providerId="LiveId" clId="{9255B762-BF05-4A67-A2B8-E12E5494B7D8}" dt="2025-03-10T08:06:59.414" v="251" actId="478"/>
          <ac:graphicFrameMkLst>
            <pc:docMk/>
            <pc:sldMk cId="3399488939" sldId="262"/>
            <ac:graphicFrameMk id="19" creationId="{3AF9D4C4-FCD9-DB05-ED07-DFE0D2CF9F90}"/>
          </ac:graphicFrameMkLst>
        </pc:graphicFrameChg>
        <pc:graphicFrameChg chg="add del mod topLvl">
          <ac:chgData name="Матвей Вологжин" userId="4c8302d60a1852bc" providerId="LiveId" clId="{9255B762-BF05-4A67-A2B8-E12E5494B7D8}" dt="2025-03-10T08:06:59.414" v="251" actId="478"/>
          <ac:graphicFrameMkLst>
            <pc:docMk/>
            <pc:sldMk cId="3399488939" sldId="262"/>
            <ac:graphicFrameMk id="22" creationId="{E5AB060F-9D25-CA04-8E17-0F74990CB1A1}"/>
          </ac:graphicFrameMkLst>
        </pc:graphicFrameChg>
        <pc:picChg chg="add mod">
          <ac:chgData name="Матвей Вологжин" userId="4c8302d60a1852bc" providerId="LiveId" clId="{9255B762-BF05-4A67-A2B8-E12E5494B7D8}" dt="2025-03-10T08:05:09.829" v="144"/>
          <ac:picMkLst>
            <pc:docMk/>
            <pc:sldMk cId="3399488939" sldId="262"/>
            <ac:picMk id="5" creationId="{84CCD4A1-8A35-1AD4-B5AE-40613C8F431A}"/>
          </ac:picMkLst>
        </pc:picChg>
        <pc:picChg chg="add del">
          <ac:chgData name="Матвей Вологжин" userId="4c8302d60a1852bc" providerId="LiveId" clId="{9255B762-BF05-4A67-A2B8-E12E5494B7D8}" dt="2025-03-10T08:05:42.229" v="158" actId="478"/>
          <ac:picMkLst>
            <pc:docMk/>
            <pc:sldMk cId="3399488939" sldId="262"/>
            <ac:picMk id="7" creationId="{8A98E4DC-3789-8507-2FDD-FD60D3697E85}"/>
          </ac:picMkLst>
        </pc:picChg>
        <pc:picChg chg="add mod topLvl">
          <ac:chgData name="Матвей Вологжин" userId="4c8302d60a1852bc" providerId="LiveId" clId="{9255B762-BF05-4A67-A2B8-E12E5494B7D8}" dt="2025-03-10T08:05:55.026" v="164" actId="1036"/>
          <ac:picMkLst>
            <pc:docMk/>
            <pc:sldMk cId="3399488939" sldId="262"/>
            <ac:picMk id="17" creationId="{82DAC123-202E-DA42-CF83-014D3673CD8F}"/>
          </ac:picMkLst>
        </pc:picChg>
      </pc:sldChg>
      <pc:sldChg chg="addSp delSp modSp mod">
        <pc:chgData name="Матвей Вологжин" userId="4c8302d60a1852bc" providerId="LiveId" clId="{9255B762-BF05-4A67-A2B8-E12E5494B7D8}" dt="2025-03-10T08:28:28.257" v="937" actId="12"/>
        <pc:sldMkLst>
          <pc:docMk/>
          <pc:sldMk cId="1079247615" sldId="264"/>
        </pc:sldMkLst>
        <pc:spChg chg="mod">
          <ac:chgData name="Матвей Вологжин" userId="4c8302d60a1852bc" providerId="LiveId" clId="{9255B762-BF05-4A67-A2B8-E12E5494B7D8}" dt="2025-03-10T08:28:01.897" v="922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9255B762-BF05-4A67-A2B8-E12E5494B7D8}" dt="2025-03-10T08:28:28.257" v="937" actId="12"/>
          <ac:spMkLst>
            <pc:docMk/>
            <pc:sldMk cId="1079247615" sldId="264"/>
            <ac:spMk id="3" creationId="{595C4658-AA72-152C-427A-74C6E15F8A73}"/>
          </ac:spMkLst>
        </pc:spChg>
        <pc:spChg chg="del mod">
          <ac:chgData name="Матвей Вологжин" userId="4c8302d60a1852bc" providerId="LiveId" clId="{9255B762-BF05-4A67-A2B8-E12E5494B7D8}" dt="2025-03-10T08:27:37.418" v="912" actId="478"/>
          <ac:spMkLst>
            <pc:docMk/>
            <pc:sldMk cId="1079247615" sldId="264"/>
            <ac:spMk id="8" creationId="{9B46D2D0-A3F3-17E3-E393-25FE29E7A4D5}"/>
          </ac:spMkLst>
        </pc:spChg>
        <pc:spChg chg="mod">
          <ac:chgData name="Матвей Вологжин" userId="4c8302d60a1852bc" providerId="LiveId" clId="{9255B762-BF05-4A67-A2B8-E12E5494B7D8}" dt="2025-03-10T08:28:14.390" v="92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9255B762-BF05-4A67-A2B8-E12E5494B7D8}" dt="2025-03-10T08:28:17.835" v="930" actId="20577"/>
          <ac:spMkLst>
            <pc:docMk/>
            <pc:sldMk cId="1079247615" sldId="264"/>
            <ac:spMk id="11" creationId="{3939C12D-71F9-523F-2E51-2485B65FBEBA}"/>
          </ac:spMkLst>
        </pc:spChg>
        <pc:picChg chg="del">
          <ac:chgData name="Матвей Вологжин" userId="4c8302d60a1852bc" providerId="LiveId" clId="{9255B762-BF05-4A67-A2B8-E12E5494B7D8}" dt="2025-03-10T08:21:56.869" v="514" actId="478"/>
          <ac:picMkLst>
            <pc:docMk/>
            <pc:sldMk cId="1079247615" sldId="264"/>
            <ac:picMk id="12" creationId="{8D515C02-D81D-E4F7-9A1B-B3E879A9E5F2}"/>
          </ac:picMkLst>
        </pc:picChg>
        <pc:picChg chg="add del mod">
          <ac:chgData name="Матвей Вологжин" userId="4c8302d60a1852bc" providerId="LiveId" clId="{9255B762-BF05-4A67-A2B8-E12E5494B7D8}" dt="2025-03-10T08:22:27.746" v="516" actId="478"/>
          <ac:picMkLst>
            <pc:docMk/>
            <pc:sldMk cId="1079247615" sldId="264"/>
            <ac:picMk id="13" creationId="{B58E647E-AF33-569B-AB68-0B6466395EDE}"/>
          </ac:picMkLst>
        </pc:picChg>
        <pc:picChg chg="add mod">
          <ac:chgData name="Матвей Вологжин" userId="4c8302d60a1852bc" providerId="LiveId" clId="{9255B762-BF05-4A67-A2B8-E12E5494B7D8}" dt="2025-03-10T08:22:59.987" v="521" actId="1076"/>
          <ac:picMkLst>
            <pc:docMk/>
            <pc:sldMk cId="1079247615" sldId="264"/>
            <ac:picMk id="15" creationId="{28B4B23F-AADA-4466-DD8B-D7F9B0BD72EA}"/>
          </ac:picMkLst>
        </pc:picChg>
      </pc:sldChg>
      <pc:sldChg chg="addSp delSp modSp mod">
        <pc:chgData name="Матвей Вологжин" userId="4c8302d60a1852bc" providerId="LiveId" clId="{9255B762-BF05-4A67-A2B8-E12E5494B7D8}" dt="2025-03-10T08:01:17.375" v="102" actId="1076"/>
        <pc:sldMkLst>
          <pc:docMk/>
          <pc:sldMk cId="3509013034" sldId="265"/>
        </pc:sldMkLst>
        <pc:graphicFrameChg chg="add mod modGraphic">
          <ac:chgData name="Матвей Вологжин" userId="4c8302d60a1852bc" providerId="LiveId" clId="{9255B762-BF05-4A67-A2B8-E12E5494B7D8}" dt="2025-03-10T08:01:02.898" v="95"/>
          <ac:graphicFrameMkLst>
            <pc:docMk/>
            <pc:sldMk cId="3509013034" sldId="265"/>
            <ac:graphicFrameMk id="7" creationId="{6CDA1576-EA7D-A6C6-F92F-032D6586C65F}"/>
          </ac:graphicFrameMkLst>
        </pc:graphicFrameChg>
        <pc:graphicFrameChg chg="add mod modGraphic">
          <ac:chgData name="Матвей Вологжин" userId="4c8302d60a1852bc" providerId="LiveId" clId="{9255B762-BF05-4A67-A2B8-E12E5494B7D8}" dt="2025-03-10T08:01:17.375" v="102" actId="1076"/>
          <ac:graphicFrameMkLst>
            <pc:docMk/>
            <pc:sldMk cId="3509013034" sldId="265"/>
            <ac:graphicFrameMk id="10" creationId="{21CF2AD0-9051-4039-1A44-571A1D163228}"/>
          </ac:graphicFrameMkLst>
        </pc:graphicFrameChg>
        <pc:graphicFrameChg chg="add mod modGraphic">
          <ac:chgData name="Матвей Вологжин" userId="4c8302d60a1852bc" providerId="LiveId" clId="{9255B762-BF05-4A67-A2B8-E12E5494B7D8}" dt="2025-03-10T08:01:04.100" v="96" actId="1076"/>
          <ac:graphicFrameMkLst>
            <pc:docMk/>
            <pc:sldMk cId="3509013034" sldId="265"/>
            <ac:graphicFrameMk id="12" creationId="{6923933E-512A-7279-8920-9E98F1F47509}"/>
          </ac:graphicFrameMkLst>
        </pc:graphicFrameChg>
        <pc:graphicFrameChg chg="add mod modGraphic">
          <ac:chgData name="Матвей Вологжин" userId="4c8302d60a1852bc" providerId="LiveId" clId="{9255B762-BF05-4A67-A2B8-E12E5494B7D8}" dt="2025-03-10T08:01:11.722" v="99" actId="1076"/>
          <ac:graphicFrameMkLst>
            <pc:docMk/>
            <pc:sldMk cId="3509013034" sldId="265"/>
            <ac:graphicFrameMk id="14" creationId="{692DD909-4A6D-7308-DA2E-E668BE6B6C32}"/>
          </ac:graphicFrameMkLst>
        </pc:graphicFrameChg>
        <pc:picChg chg="add del mod">
          <ac:chgData name="Матвей Вологжин" userId="4c8302d60a1852bc" providerId="LiveId" clId="{9255B762-BF05-4A67-A2B8-E12E5494B7D8}" dt="2025-03-10T07:59:32.951" v="64" actId="478"/>
          <ac:picMkLst>
            <pc:docMk/>
            <pc:sldMk cId="3509013034" sldId="265"/>
            <ac:picMk id="2" creationId="{EDF46E53-4470-54FC-C416-71205CBF772E}"/>
          </ac:picMkLst>
        </pc:picChg>
        <pc:picChg chg="add del mod">
          <ac:chgData name="Матвей Вологжин" userId="4c8302d60a1852bc" providerId="LiveId" clId="{9255B762-BF05-4A67-A2B8-E12E5494B7D8}" dt="2025-03-10T07:59:32.951" v="64" actId="478"/>
          <ac:picMkLst>
            <pc:docMk/>
            <pc:sldMk cId="3509013034" sldId="265"/>
            <ac:picMk id="3" creationId="{23C7D4F2-9609-C2D8-751C-B73937811ADA}"/>
          </ac:picMkLst>
        </pc:picChg>
        <pc:picChg chg="add del mod">
          <ac:chgData name="Матвей Вологжин" userId="4c8302d60a1852bc" providerId="LiveId" clId="{9255B762-BF05-4A67-A2B8-E12E5494B7D8}" dt="2025-03-10T07:59:32.951" v="64" actId="478"/>
          <ac:picMkLst>
            <pc:docMk/>
            <pc:sldMk cId="3509013034" sldId="265"/>
            <ac:picMk id="4" creationId="{F4EB0C47-1079-FD5D-D476-4AE82E54250B}"/>
          </ac:picMkLst>
        </pc:picChg>
        <pc:picChg chg="add del mod">
          <ac:chgData name="Матвей Вологжин" userId="4c8302d60a1852bc" providerId="LiveId" clId="{9255B762-BF05-4A67-A2B8-E12E5494B7D8}" dt="2025-03-10T07:59:32.951" v="64" actId="478"/>
          <ac:picMkLst>
            <pc:docMk/>
            <pc:sldMk cId="3509013034" sldId="265"/>
            <ac:picMk id="5" creationId="{3D7B67E9-F7AC-789A-DF93-30A3088FD9FC}"/>
          </ac:picMkLst>
        </pc:picChg>
        <pc:picChg chg="del">
          <ac:chgData name="Матвей Вологжин" userId="4c8302d60a1852bc" providerId="LiveId" clId="{9255B762-BF05-4A67-A2B8-E12E5494B7D8}" dt="2025-03-10T07:54:24.998" v="26" actId="478"/>
          <ac:picMkLst>
            <pc:docMk/>
            <pc:sldMk cId="3509013034" sldId="265"/>
            <ac:picMk id="9" creationId="{7A681AD1-D7CF-836D-85C9-DA19D826BCAE}"/>
          </ac:picMkLst>
        </pc:picChg>
        <pc:picChg chg="del">
          <ac:chgData name="Матвей Вологжин" userId="4c8302d60a1852bc" providerId="LiveId" clId="{9255B762-BF05-4A67-A2B8-E12E5494B7D8}" dt="2025-03-10T07:54:24.998" v="26" actId="478"/>
          <ac:picMkLst>
            <pc:docMk/>
            <pc:sldMk cId="3509013034" sldId="265"/>
            <ac:picMk id="16" creationId="{CC269670-8124-7CD0-9A3C-E2FF943F73A1}"/>
          </ac:picMkLst>
        </pc:picChg>
        <pc:picChg chg="del">
          <ac:chgData name="Матвей Вологжин" userId="4c8302d60a1852bc" providerId="LiveId" clId="{9255B762-BF05-4A67-A2B8-E12E5494B7D8}" dt="2025-03-10T07:54:24.998" v="26" actId="478"/>
          <ac:picMkLst>
            <pc:docMk/>
            <pc:sldMk cId="3509013034" sldId="265"/>
            <ac:picMk id="18" creationId="{48F83CAE-D5A0-804D-9232-0DF1A7EAD46E}"/>
          </ac:picMkLst>
        </pc:picChg>
        <pc:picChg chg="del">
          <ac:chgData name="Матвей Вологжин" userId="4c8302d60a1852bc" providerId="LiveId" clId="{9255B762-BF05-4A67-A2B8-E12E5494B7D8}" dt="2025-03-10T07:54:24.998" v="26" actId="478"/>
          <ac:picMkLst>
            <pc:docMk/>
            <pc:sldMk cId="3509013034" sldId="265"/>
            <ac:picMk id="20" creationId="{3A28B41E-F32C-9EF3-684E-B0D360B6BF00}"/>
          </ac:picMkLst>
        </pc:picChg>
      </pc:sldChg>
      <pc:sldChg chg="delSp modSp add mod">
        <pc:chgData name="Матвей Вологжин" userId="4c8302d60a1852bc" providerId="LiveId" clId="{9255B762-BF05-4A67-A2B8-E12E5494B7D8}" dt="2025-03-10T08:00:06.641" v="72" actId="14100"/>
        <pc:sldMkLst>
          <pc:docMk/>
          <pc:sldMk cId="1285480195" sldId="266"/>
        </pc:sldMkLst>
        <pc:picChg chg="del">
          <ac:chgData name="Матвей Вологжин" userId="4c8302d60a1852bc" providerId="LiveId" clId="{9255B762-BF05-4A67-A2B8-E12E5494B7D8}" dt="2025-03-10T07:59:28.472" v="63" actId="478"/>
          <ac:picMkLst>
            <pc:docMk/>
            <pc:sldMk cId="1285480195" sldId="266"/>
            <ac:picMk id="2" creationId="{13875C6B-A20D-FF33-5276-F8828923ADA4}"/>
          </ac:picMkLst>
        </pc:picChg>
        <pc:picChg chg="mod">
          <ac:chgData name="Матвей Вологжин" userId="4c8302d60a1852bc" providerId="LiveId" clId="{9255B762-BF05-4A67-A2B8-E12E5494B7D8}" dt="2025-03-10T08:00:06.641" v="72" actId="14100"/>
          <ac:picMkLst>
            <pc:docMk/>
            <pc:sldMk cId="1285480195" sldId="266"/>
            <ac:picMk id="3" creationId="{FE2DB3FD-86A3-02C4-C8B0-CFBBB8E7ACA9}"/>
          </ac:picMkLst>
        </pc:picChg>
        <pc:picChg chg="del">
          <ac:chgData name="Матвей Вологжин" userId="4c8302d60a1852bc" providerId="LiveId" clId="{9255B762-BF05-4A67-A2B8-E12E5494B7D8}" dt="2025-03-10T07:59:28.472" v="63" actId="478"/>
          <ac:picMkLst>
            <pc:docMk/>
            <pc:sldMk cId="1285480195" sldId="266"/>
            <ac:picMk id="4" creationId="{263D75EB-0C5A-437B-7A87-711252C6AD1B}"/>
          </ac:picMkLst>
        </pc:picChg>
        <pc:picChg chg="del">
          <ac:chgData name="Матвей Вологжин" userId="4c8302d60a1852bc" providerId="LiveId" clId="{9255B762-BF05-4A67-A2B8-E12E5494B7D8}" dt="2025-03-10T07:59:28.472" v="63" actId="478"/>
          <ac:picMkLst>
            <pc:docMk/>
            <pc:sldMk cId="1285480195" sldId="266"/>
            <ac:picMk id="5" creationId="{B3186AB8-3381-D2F4-2277-CBA4C3CBF5BC}"/>
          </ac:picMkLst>
        </pc:picChg>
      </pc:sldChg>
      <pc:sldChg chg="delSp modSp add mod">
        <pc:chgData name="Матвей Вологжин" userId="4c8302d60a1852bc" providerId="LiveId" clId="{9255B762-BF05-4A67-A2B8-E12E5494B7D8}" dt="2025-03-10T08:00:12.989" v="74" actId="1076"/>
        <pc:sldMkLst>
          <pc:docMk/>
          <pc:sldMk cId="2889893292" sldId="267"/>
        </pc:sldMkLst>
        <pc:picChg chg="del">
          <ac:chgData name="Матвей Вологжин" userId="4c8302d60a1852bc" providerId="LiveId" clId="{9255B762-BF05-4A67-A2B8-E12E5494B7D8}" dt="2025-03-10T07:59:24.344" v="62" actId="478"/>
          <ac:picMkLst>
            <pc:docMk/>
            <pc:sldMk cId="2889893292" sldId="267"/>
            <ac:picMk id="2" creationId="{670502CE-81EF-BD3D-C88A-C702CECA29B9}"/>
          </ac:picMkLst>
        </pc:picChg>
        <pc:picChg chg="del">
          <ac:chgData name="Матвей Вологжин" userId="4c8302d60a1852bc" providerId="LiveId" clId="{9255B762-BF05-4A67-A2B8-E12E5494B7D8}" dt="2025-03-10T07:59:24.344" v="62" actId="478"/>
          <ac:picMkLst>
            <pc:docMk/>
            <pc:sldMk cId="2889893292" sldId="267"/>
            <ac:picMk id="3" creationId="{B31B75F2-2549-A22D-236D-59AD4B9AB222}"/>
          </ac:picMkLst>
        </pc:picChg>
        <pc:picChg chg="del">
          <ac:chgData name="Матвей Вологжин" userId="4c8302d60a1852bc" providerId="LiveId" clId="{9255B762-BF05-4A67-A2B8-E12E5494B7D8}" dt="2025-03-10T07:59:24.344" v="62" actId="478"/>
          <ac:picMkLst>
            <pc:docMk/>
            <pc:sldMk cId="2889893292" sldId="267"/>
            <ac:picMk id="4" creationId="{060727CA-CFCE-83E9-9E8C-6D6E0F3BC204}"/>
          </ac:picMkLst>
        </pc:picChg>
        <pc:picChg chg="mod">
          <ac:chgData name="Матвей Вологжин" userId="4c8302d60a1852bc" providerId="LiveId" clId="{9255B762-BF05-4A67-A2B8-E12E5494B7D8}" dt="2025-03-10T08:00:12.989" v="74" actId="1076"/>
          <ac:picMkLst>
            <pc:docMk/>
            <pc:sldMk cId="2889893292" sldId="267"/>
            <ac:picMk id="5" creationId="{D36E7E36-E374-B786-D4C7-7F18C45C5392}"/>
          </ac:picMkLst>
        </pc:picChg>
      </pc:sldChg>
      <pc:sldChg chg="addSp delSp modSp add mod">
        <pc:chgData name="Матвей Вологжин" userId="4c8302d60a1852bc" providerId="LiveId" clId="{9255B762-BF05-4A67-A2B8-E12E5494B7D8}" dt="2025-03-10T08:02:39.714" v="120"/>
        <pc:sldMkLst>
          <pc:docMk/>
          <pc:sldMk cId="3302097176" sldId="268"/>
        </pc:sldMkLst>
        <pc:graphicFrameChg chg="add mod">
          <ac:chgData name="Матвей Вологжин" userId="4c8302d60a1852bc" providerId="LiveId" clId="{9255B762-BF05-4A67-A2B8-E12E5494B7D8}" dt="2025-03-10T08:02:39.714" v="120"/>
          <ac:graphicFrameMkLst>
            <pc:docMk/>
            <pc:sldMk cId="3302097176" sldId="268"/>
            <ac:graphicFrameMk id="6" creationId="{709E7973-8359-84AD-E2A3-0A4946B1DF86}"/>
          </ac:graphicFrameMkLst>
        </pc:graphicFrameChg>
        <pc:picChg chg="del">
          <ac:chgData name="Матвей Вологжин" userId="4c8302d60a1852bc" providerId="LiveId" clId="{9255B762-BF05-4A67-A2B8-E12E5494B7D8}" dt="2025-03-10T07:59:19.883" v="61" actId="478"/>
          <ac:picMkLst>
            <pc:docMk/>
            <pc:sldMk cId="3302097176" sldId="268"/>
            <ac:picMk id="2" creationId="{08D26757-71BA-5C59-19F3-61491F76EA01}"/>
          </ac:picMkLst>
        </pc:picChg>
        <pc:picChg chg="del">
          <ac:chgData name="Матвей Вологжин" userId="4c8302d60a1852bc" providerId="LiveId" clId="{9255B762-BF05-4A67-A2B8-E12E5494B7D8}" dt="2025-03-10T07:59:19.883" v="61" actId="478"/>
          <ac:picMkLst>
            <pc:docMk/>
            <pc:sldMk cId="3302097176" sldId="268"/>
            <ac:picMk id="3" creationId="{8ED5C347-1A9F-1ED6-3DC7-E96CE485D80E}"/>
          </ac:picMkLst>
        </pc:picChg>
        <pc:picChg chg="mod">
          <ac:chgData name="Матвей Вологжин" userId="4c8302d60a1852bc" providerId="LiveId" clId="{9255B762-BF05-4A67-A2B8-E12E5494B7D8}" dt="2025-03-10T08:00:40.732" v="88" actId="1036"/>
          <ac:picMkLst>
            <pc:docMk/>
            <pc:sldMk cId="3302097176" sldId="268"/>
            <ac:picMk id="4" creationId="{CE9FD6A4-B721-8323-7FD8-06963ACA192E}"/>
          </ac:picMkLst>
        </pc:picChg>
        <pc:picChg chg="del">
          <ac:chgData name="Матвей Вологжин" userId="4c8302d60a1852bc" providerId="LiveId" clId="{9255B762-BF05-4A67-A2B8-E12E5494B7D8}" dt="2025-03-10T07:59:19.883" v="61" actId="478"/>
          <ac:picMkLst>
            <pc:docMk/>
            <pc:sldMk cId="3302097176" sldId="268"/>
            <ac:picMk id="5" creationId="{7A10D1CD-3243-0198-20A9-7559489EA2E2}"/>
          </ac:picMkLst>
        </pc:picChg>
      </pc:sldChg>
      <pc:sldChg chg="delSp modSp add mod">
        <pc:chgData name="Матвей Вологжин" userId="4c8302d60a1852bc" providerId="LiveId" clId="{9255B762-BF05-4A67-A2B8-E12E5494B7D8}" dt="2025-03-10T08:00:52.058" v="91" actId="1076"/>
        <pc:sldMkLst>
          <pc:docMk/>
          <pc:sldMk cId="2853230223" sldId="269"/>
        </pc:sldMkLst>
        <pc:picChg chg="mod">
          <ac:chgData name="Матвей Вологжин" userId="4c8302d60a1852bc" providerId="LiveId" clId="{9255B762-BF05-4A67-A2B8-E12E5494B7D8}" dt="2025-03-10T08:00:52.058" v="91" actId="1076"/>
          <ac:picMkLst>
            <pc:docMk/>
            <pc:sldMk cId="2853230223" sldId="269"/>
            <ac:picMk id="2" creationId="{A4873DB5-AF9B-ECF4-F3DD-FFC1E0F4762D}"/>
          </ac:picMkLst>
        </pc:picChg>
        <pc:picChg chg="del">
          <ac:chgData name="Матвей Вологжин" userId="4c8302d60a1852bc" providerId="LiveId" clId="{9255B762-BF05-4A67-A2B8-E12E5494B7D8}" dt="2025-03-10T07:57:34.565" v="53" actId="478"/>
          <ac:picMkLst>
            <pc:docMk/>
            <pc:sldMk cId="2853230223" sldId="269"/>
            <ac:picMk id="3" creationId="{980E681B-3442-58B2-B7E8-23925D056E5F}"/>
          </ac:picMkLst>
        </pc:picChg>
        <pc:picChg chg="del">
          <ac:chgData name="Матвей Вологжин" userId="4c8302d60a1852bc" providerId="LiveId" clId="{9255B762-BF05-4A67-A2B8-E12E5494B7D8}" dt="2025-03-10T07:57:32.769" v="52" actId="478"/>
          <ac:picMkLst>
            <pc:docMk/>
            <pc:sldMk cId="2853230223" sldId="269"/>
            <ac:picMk id="4" creationId="{C5092652-0B51-CD40-F500-CB035507E039}"/>
          </ac:picMkLst>
        </pc:picChg>
        <pc:picChg chg="del">
          <ac:chgData name="Матвей Вологжин" userId="4c8302d60a1852bc" providerId="LiveId" clId="{9255B762-BF05-4A67-A2B8-E12E5494B7D8}" dt="2025-03-10T07:59:12.333" v="60" actId="478"/>
          <ac:picMkLst>
            <pc:docMk/>
            <pc:sldMk cId="2853230223" sldId="269"/>
            <ac:picMk id="5" creationId="{33C61679-8C8A-8C99-D5D9-23ECDD18FF25}"/>
          </ac:picMkLst>
        </pc:picChg>
      </pc:sldChg>
      <pc:sldChg chg="addSp delSp modSp add mod">
        <pc:chgData name="Матвей Вологжин" userId="4c8302d60a1852bc" providerId="LiveId" clId="{9255B762-BF05-4A67-A2B8-E12E5494B7D8}" dt="2025-03-10T08:02:10.362" v="109" actId="1076"/>
        <pc:sldMkLst>
          <pc:docMk/>
          <pc:sldMk cId="2898286304" sldId="270"/>
        </pc:sldMkLst>
        <pc:graphicFrameChg chg="del">
          <ac:chgData name="Матвей Вологжин" userId="4c8302d60a1852bc" providerId="LiveId" clId="{9255B762-BF05-4A67-A2B8-E12E5494B7D8}" dt="2025-03-10T08:02:05.674" v="106" actId="478"/>
          <ac:graphicFrameMkLst>
            <pc:docMk/>
            <pc:sldMk cId="2898286304" sldId="270"/>
            <ac:graphicFrameMk id="7" creationId="{7F2BC046-F293-53A5-5BF5-9BEC3829185E}"/>
          </ac:graphicFrameMkLst>
        </pc:graphicFrameChg>
        <pc:picChg chg="add mod">
          <ac:chgData name="Матвей Вологжин" userId="4c8302d60a1852bc" providerId="LiveId" clId="{9255B762-BF05-4A67-A2B8-E12E5494B7D8}" dt="2025-03-10T08:02:10.362" v="109" actId="1076"/>
          <ac:picMkLst>
            <pc:docMk/>
            <pc:sldMk cId="2898286304" sldId="270"/>
            <ac:picMk id="2" creationId="{D46181DF-82B5-F887-B0FF-A575B12CFD08}"/>
          </ac:picMkLst>
        </pc:picChg>
      </pc:sldChg>
      <pc:sldChg chg="add del">
        <pc:chgData name="Матвей Вологжин" userId="4c8302d60a1852bc" providerId="LiveId" clId="{9255B762-BF05-4A67-A2B8-E12E5494B7D8}" dt="2025-03-10T08:02:15.014" v="110" actId="47"/>
        <pc:sldMkLst>
          <pc:docMk/>
          <pc:sldMk cId="826061542" sldId="271"/>
        </pc:sldMkLst>
      </pc:sldChg>
      <pc:sldChg chg="add del ord">
        <pc:chgData name="Матвей Вологжин" userId="4c8302d60a1852bc" providerId="LiveId" clId="{9255B762-BF05-4A67-A2B8-E12E5494B7D8}" dt="2025-03-10T08:03:18.210" v="143" actId="47"/>
        <pc:sldMkLst>
          <pc:docMk/>
          <pc:sldMk cId="2920373992" sldId="272"/>
        </pc:sldMkLst>
      </pc:sldChg>
      <pc:sldChg chg="addSp delSp modSp add mod ord">
        <pc:chgData name="Матвей Вологжин" userId="4c8302d60a1852bc" providerId="LiveId" clId="{9255B762-BF05-4A67-A2B8-E12E5494B7D8}" dt="2025-03-10T08:02:35.464" v="119" actId="1076"/>
        <pc:sldMkLst>
          <pc:docMk/>
          <pc:sldMk cId="709733207" sldId="273"/>
        </pc:sldMkLst>
        <pc:graphicFrameChg chg="del">
          <ac:chgData name="Матвей Вологжин" userId="4c8302d60a1852bc" providerId="LiveId" clId="{9255B762-BF05-4A67-A2B8-E12E5494B7D8}" dt="2025-03-10T08:02:27.225" v="114" actId="478"/>
          <ac:graphicFrameMkLst>
            <pc:docMk/>
            <pc:sldMk cId="709733207" sldId="273"/>
            <ac:graphicFrameMk id="10" creationId="{AED033B7-76A0-8955-F301-322F656173A4}"/>
          </ac:graphicFrameMkLst>
        </pc:graphicFrameChg>
        <pc:graphicFrameChg chg="mod">
          <ac:chgData name="Матвей Вологжин" userId="4c8302d60a1852bc" providerId="LiveId" clId="{9255B762-BF05-4A67-A2B8-E12E5494B7D8}" dt="2025-03-10T08:02:35.464" v="119" actId="1076"/>
          <ac:graphicFrameMkLst>
            <pc:docMk/>
            <pc:sldMk cId="709733207" sldId="273"/>
            <ac:graphicFrameMk id="14" creationId="{D273193B-6823-EB45-B10D-05F078BD5551}"/>
          </ac:graphicFrameMkLst>
        </pc:graphicFrameChg>
        <pc:picChg chg="add mod">
          <ac:chgData name="Матвей Вологжин" userId="4c8302d60a1852bc" providerId="LiveId" clId="{9255B762-BF05-4A67-A2B8-E12E5494B7D8}" dt="2025-03-10T08:02:33.900" v="118" actId="1076"/>
          <ac:picMkLst>
            <pc:docMk/>
            <pc:sldMk cId="709733207" sldId="273"/>
            <ac:picMk id="3" creationId="{0A582B2F-4BEA-48DA-CA0B-12562283E543}"/>
          </ac:picMkLst>
        </pc:picChg>
      </pc:sldChg>
      <pc:sldChg chg="addSp delSp modSp add mod">
        <pc:chgData name="Матвей Вологжин" userId="4c8302d60a1852bc" providerId="LiveId" clId="{9255B762-BF05-4A67-A2B8-E12E5494B7D8}" dt="2025-03-10T08:03:12.605" v="140" actId="1076"/>
        <pc:sldMkLst>
          <pc:docMk/>
          <pc:sldMk cId="3470768608" sldId="274"/>
        </pc:sldMkLst>
        <pc:graphicFrameChg chg="add del mod">
          <ac:chgData name="Матвей Вологжин" userId="4c8302d60a1852bc" providerId="LiveId" clId="{9255B762-BF05-4A67-A2B8-E12E5494B7D8}" dt="2025-03-10T08:02:56.264" v="134"/>
          <ac:graphicFrameMkLst>
            <pc:docMk/>
            <pc:sldMk cId="3470768608" sldId="274"/>
            <ac:graphicFrameMk id="4" creationId="{6A716C0A-D95C-F47D-7371-0A557BC06C66}"/>
          </ac:graphicFrameMkLst>
        </pc:graphicFrameChg>
        <pc:graphicFrameChg chg="add del">
          <ac:chgData name="Матвей Вологжин" userId="4c8302d60a1852bc" providerId="LiveId" clId="{9255B762-BF05-4A67-A2B8-E12E5494B7D8}" dt="2025-03-10T08:03:01.787" v="136" actId="478"/>
          <ac:graphicFrameMkLst>
            <pc:docMk/>
            <pc:sldMk cId="3470768608" sldId="274"/>
            <ac:graphicFrameMk id="12" creationId="{0362893E-CCEF-412C-89D7-350ADDB35BB8}"/>
          </ac:graphicFrameMkLst>
        </pc:graphicFrameChg>
        <pc:picChg chg="mod">
          <ac:chgData name="Матвей Вологжин" userId="4c8302d60a1852bc" providerId="LiveId" clId="{9255B762-BF05-4A67-A2B8-E12E5494B7D8}" dt="2025-03-10T08:03:12.605" v="140" actId="1076"/>
          <ac:picMkLst>
            <pc:docMk/>
            <pc:sldMk cId="3470768608" sldId="274"/>
            <ac:picMk id="3" creationId="{655F2DBC-D7EF-092A-52AD-F2DB154DAA11}"/>
          </ac:picMkLst>
        </pc:picChg>
        <pc:picChg chg="add mod">
          <ac:chgData name="Матвей Вологжин" userId="4c8302d60a1852bc" providerId="LiveId" clId="{9255B762-BF05-4A67-A2B8-E12E5494B7D8}" dt="2025-03-10T08:03:10.610" v="139" actId="1076"/>
          <ac:picMkLst>
            <pc:docMk/>
            <pc:sldMk cId="3470768608" sldId="274"/>
            <ac:picMk id="5" creationId="{83C0B699-DF8D-7526-3ECB-7F7448F844AF}"/>
          </ac:picMkLst>
        </pc:picChg>
      </pc:sldChg>
      <pc:sldChg chg="addSp delSp modSp add del mod">
        <pc:chgData name="Матвей Вологжин" userId="4c8302d60a1852bc" providerId="LiveId" clId="{9255B762-BF05-4A67-A2B8-E12E5494B7D8}" dt="2025-03-10T08:02:56.264" v="134"/>
        <pc:sldMkLst>
          <pc:docMk/>
          <pc:sldMk cId="3607295628" sldId="275"/>
        </pc:sldMkLst>
        <pc:graphicFrameChg chg="add del mod">
          <ac:chgData name="Матвей Вологжин" userId="4c8302d60a1852bc" providerId="LiveId" clId="{9255B762-BF05-4A67-A2B8-E12E5494B7D8}" dt="2025-03-10T08:02:55.721" v="132"/>
          <ac:graphicFrameMkLst>
            <pc:docMk/>
            <pc:sldMk cId="3607295628" sldId="275"/>
            <ac:graphicFrameMk id="4" creationId="{3E5B06F5-CB55-3602-8BA7-1310CEA17A1D}"/>
          </ac:graphicFrameMkLst>
        </pc:graphicFrameChg>
      </pc:sldChg>
      <pc:sldChg chg="add del">
        <pc:chgData name="Матвей Вологжин" userId="4c8302d60a1852bc" providerId="LiveId" clId="{9255B762-BF05-4A67-A2B8-E12E5494B7D8}" dt="2025-03-10T08:02:55.721" v="132"/>
        <pc:sldMkLst>
          <pc:docMk/>
          <pc:sldMk cId="2609637832" sldId="276"/>
        </pc:sldMkLst>
      </pc:sldChg>
    </pc:docChg>
  </pc:docChgLst>
  <pc:docChgLst>
    <pc:chgData name="Матвей Вологжин" userId="4c8302d60a1852bc" providerId="LiveId" clId="{0F4E4F97-86D0-468C-AE4C-6FF4D5DE3BA5}"/>
    <pc:docChg chg="undo custSel addSld delSld modSld modSection">
      <pc:chgData name="Матвей Вологжин" userId="4c8302d60a1852bc" providerId="LiveId" clId="{0F4E4F97-86D0-468C-AE4C-6FF4D5DE3BA5}" dt="2025-02-24T10:53:04.054" v="754" actId="166"/>
      <pc:docMkLst>
        <pc:docMk/>
      </pc:docMkLst>
      <pc:sldChg chg="modSp mod">
        <pc:chgData name="Матвей Вологжин" userId="4c8302d60a1852bc" providerId="LiveId" clId="{0F4E4F97-86D0-468C-AE4C-6FF4D5DE3BA5}" dt="2025-02-24T10:08:38.824" v="3" actId="20577"/>
        <pc:sldMkLst>
          <pc:docMk/>
          <pc:sldMk cId="624276385" sldId="256"/>
        </pc:sldMkLst>
        <pc:spChg chg="mod">
          <ac:chgData name="Матвей Вологжин" userId="4c8302d60a1852bc" providerId="LiveId" clId="{0F4E4F97-86D0-468C-AE4C-6FF4D5DE3BA5}" dt="2025-02-24T10:08:38.824" v="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0F4E4F97-86D0-468C-AE4C-6FF4D5DE3BA5}" dt="2025-02-24T10:37:19.080" v="585" actId="1076"/>
        <pc:sldMkLst>
          <pc:docMk/>
          <pc:sldMk cId="3399488939" sldId="262"/>
        </pc:sldMkLst>
        <pc:spChg chg="mod">
          <ac:chgData name="Матвей Вологжин" userId="4c8302d60a1852bc" providerId="LiveId" clId="{0F4E4F97-86D0-468C-AE4C-6FF4D5DE3BA5}" dt="2025-02-24T10:08:55.527" v="1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0F4E4F97-86D0-468C-AE4C-6FF4D5DE3BA5}" dt="2025-02-24T10:08:44.950" v="7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0F4E4F97-86D0-468C-AE4C-6FF4D5DE3BA5}" dt="2025-02-24T10:15:30.310" v="507" actId="114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Матвей Вологжин" userId="4c8302d60a1852bc" providerId="LiveId" clId="{0F4E4F97-86D0-468C-AE4C-6FF4D5DE3BA5}" dt="2025-02-24T10:51:56.264" v="746" actId="20577"/>
        <pc:sldMkLst>
          <pc:docMk/>
          <pc:sldMk cId="1079247615" sldId="264"/>
        </pc:sldMkLst>
        <pc:spChg chg="mod">
          <ac:chgData name="Матвей Вологжин" userId="4c8302d60a1852bc" providerId="LiveId" clId="{0F4E4F97-86D0-468C-AE4C-6FF4D5DE3BA5}" dt="2025-02-24T10:37:50.898" v="606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0F4E4F97-86D0-468C-AE4C-6FF4D5DE3BA5}" dt="2025-02-24T10:51:43.954" v="72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0F4E4F97-86D0-468C-AE4C-6FF4D5DE3BA5}" dt="2025-02-24T10:51:56.264" v="74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0F4E4F97-86D0-468C-AE4C-6FF4D5DE3BA5}" dt="2025-02-24T10:50:56.586" v="634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delSp del mod">
        <pc:chgData name="Матвей Вологжин" userId="4c8302d60a1852bc" providerId="LiveId" clId="{0F4E4F97-86D0-468C-AE4C-6FF4D5DE3BA5}" dt="2025-02-24T10:20:26.321" v="548" actId="47"/>
        <pc:sldMkLst>
          <pc:docMk/>
          <pc:sldMk cId="3123227469" sldId="265"/>
        </pc:sldMkLst>
      </pc:sldChg>
      <pc:sldChg chg="del">
        <pc:chgData name="Матвей Вологжин" userId="4c8302d60a1852bc" providerId="LiveId" clId="{0F4E4F97-86D0-468C-AE4C-6FF4D5DE3BA5}" dt="2025-02-24T10:37:43.338" v="593" actId="47"/>
        <pc:sldMkLst>
          <pc:docMk/>
          <pc:sldMk cId="1192042060" sldId="266"/>
        </pc:sldMkLst>
      </pc:sldChg>
      <pc:sldChg chg="del">
        <pc:chgData name="Матвей Вологжин" userId="4c8302d60a1852bc" providerId="LiveId" clId="{0F4E4F97-86D0-468C-AE4C-6FF4D5DE3BA5}" dt="2025-02-24T10:37:44.120" v="594" actId="47"/>
        <pc:sldMkLst>
          <pc:docMk/>
          <pc:sldMk cId="3998609872" sldId="267"/>
        </pc:sldMkLst>
      </pc:sldChg>
      <pc:sldChg chg="addSp delSp modSp new mod modTransition">
        <pc:chgData name="Матвей Вологжин" userId="4c8302d60a1852bc" providerId="LiveId" clId="{0F4E4F97-86D0-468C-AE4C-6FF4D5DE3BA5}" dt="2025-02-24T10:52:27.657" v="747"/>
        <pc:sldMkLst>
          <pc:docMk/>
          <pc:sldMk cId="3931125712" sldId="268"/>
        </pc:sldMkLst>
      </pc:sldChg>
      <pc:sldChg chg="addSp delSp modSp add mod">
        <pc:chgData name="Матвей Вологжин" userId="4c8302d60a1852bc" providerId="LiveId" clId="{0F4E4F97-86D0-468C-AE4C-6FF4D5DE3BA5}" dt="2025-02-24T10:36:07.295" v="573" actId="1076"/>
        <pc:sldMkLst>
          <pc:docMk/>
          <pc:sldMk cId="3787131012" sldId="269"/>
        </pc:sldMkLst>
      </pc:sldChg>
      <pc:sldChg chg="addSp delSp add mod modTransition">
        <pc:chgData name="Матвей Вологжин" userId="4c8302d60a1852bc" providerId="LiveId" clId="{0F4E4F97-86D0-468C-AE4C-6FF4D5DE3BA5}" dt="2025-02-24T10:52:27.657" v="747"/>
        <pc:sldMkLst>
          <pc:docMk/>
          <pc:sldMk cId="66913844" sldId="270"/>
        </pc:sldMkLst>
      </pc:sldChg>
      <pc:sldChg chg="addSp delSp modSp add mod modTransition">
        <pc:chgData name="Матвей Вологжин" userId="4c8302d60a1852bc" providerId="LiveId" clId="{0F4E4F97-86D0-468C-AE4C-6FF4D5DE3BA5}" dt="2025-02-24T10:53:04.054" v="754" actId="166"/>
        <pc:sldMkLst>
          <pc:docMk/>
          <pc:sldMk cId="1041392744" sldId="271"/>
        </pc:sldMkLst>
      </pc:sldChg>
    </pc:docChg>
  </pc:docChgLst>
  <pc:docChgLst>
    <pc:chgData name="Матвей Вологжин" userId="4c8302d60a1852bc" providerId="LiveId" clId="{293DB23C-0B80-4E00-B7E0-1565122FD861}"/>
    <pc:docChg chg="undo custSel addSld modSld modMainMaster modSection">
      <pc:chgData name="Матвей Вологжин" userId="4c8302d60a1852bc" providerId="LiveId" clId="{293DB23C-0B80-4E00-B7E0-1565122FD861}" dt="2024-11-25T09:37:43.313" v="907"/>
      <pc:docMkLst>
        <pc:docMk/>
      </pc:docMkLst>
      <pc:sldChg chg="modSp mod setBg">
        <pc:chgData name="Матвей Вологжин" userId="4c8302d60a1852bc" providerId="LiveId" clId="{293DB23C-0B80-4E00-B7E0-1565122FD861}" dt="2024-11-25T09:37:43.313" v="907"/>
        <pc:sldMkLst>
          <pc:docMk/>
          <pc:sldMk cId="624276385" sldId="256"/>
        </pc:sldMkLst>
      </pc:sldChg>
      <pc:sldChg chg="addSp delSp modSp mod setBg">
        <pc:chgData name="Матвей Вологжин" userId="4c8302d60a1852bc" providerId="LiveId" clId="{293DB23C-0B80-4E00-B7E0-1565122FD861}" dt="2024-11-25T09:36:43.637" v="90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293DB23C-0B80-4E00-B7E0-1565122FD861}" dt="2024-11-25T09:28:21.146" v="876" actId="12788"/>
        <pc:sldMkLst>
          <pc:docMk/>
          <pc:sldMk cId="1079247615" sldId="264"/>
        </pc:sldMkLst>
      </pc:sldChg>
      <pc:sldChg chg="addSp delSp modSp mod setBg">
        <pc:chgData name="Матвей Вологжин" userId="4c8302d60a1852bc" providerId="LiveId" clId="{293DB23C-0B80-4E00-B7E0-1565122FD861}" dt="2024-11-25T09:29:29.490" v="882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293DB23C-0B80-4E00-B7E0-1565122FD861}" dt="2024-11-25T09:13:25.430" v="354" actId="1076"/>
        <pc:sldMkLst>
          <pc:docMk/>
          <pc:sldMk cId="3790069575" sldId="266"/>
        </pc:sldMkLst>
      </pc:sldChg>
      <pc:sldChg chg="addSp delSp modSp new mod setBg">
        <pc:chgData name="Матвей Вологжин" userId="4c8302d60a1852bc" providerId="LiveId" clId="{293DB23C-0B80-4E00-B7E0-1565122FD861}" dt="2024-11-25T09:29:23.184" v="881"/>
        <pc:sldMkLst>
          <pc:docMk/>
          <pc:sldMk cId="2675774026" sldId="267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4264637234" sldId="268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1507682468" sldId="269"/>
        </pc:sldMkLst>
      </pc:sldChg>
      <pc:sldMasterChg chg="setBg modSldLayout">
        <pc:chgData name="Матвей Вологжин" userId="4c8302d60a1852bc" providerId="LiveId" clId="{293DB23C-0B80-4E00-B7E0-1565122FD861}" dt="2024-11-25T09:29:23.184" v="881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77EA41E5-A223-4D1E-AE4E-518BA4828626}"/>
    <pc:docChg chg="undo custSel delSld modSld modSection">
      <pc:chgData name="Матвей Вологжин" userId="4c8302d60a1852bc" providerId="LiveId" clId="{77EA41E5-A223-4D1E-AE4E-518BA4828626}" dt="2025-01-17T10:07:39.474" v="1087" actId="1076"/>
      <pc:docMkLst>
        <pc:docMk/>
      </pc:docMkLst>
      <pc:sldChg chg="modSp mod">
        <pc:chgData name="Матвей Вологжин" userId="4c8302d60a1852bc" providerId="LiveId" clId="{77EA41E5-A223-4D1E-AE4E-518BA4828626}" dt="2025-01-17T10:03:43.421" v="328" actId="20577"/>
        <pc:sldMkLst>
          <pc:docMk/>
          <pc:sldMk cId="624276385" sldId="256"/>
        </pc:sldMkLst>
        <pc:spChg chg="mod">
          <ac:chgData name="Матвей Вологжин" userId="4c8302d60a1852bc" providerId="LiveId" clId="{77EA41E5-A223-4D1E-AE4E-518BA4828626}" dt="2025-01-17T10:03:43.421" v="328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77EA41E5-A223-4D1E-AE4E-518BA4828626}" dt="2025-01-17T10:07:39.474" v="1087" actId="1076"/>
        <pc:sldMkLst>
          <pc:docMk/>
          <pc:sldMk cId="1079247615" sldId="264"/>
        </pc:sldMkLst>
        <pc:spChg chg="mod">
          <ac:chgData name="Матвей Вологжин" userId="4c8302d60a1852bc" providerId="LiveId" clId="{77EA41E5-A223-4D1E-AE4E-518BA4828626}" dt="2025-01-17T10:04:50.276" v="741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7EA41E5-A223-4D1E-AE4E-518BA4828626}" dt="2025-01-17T10:06:57.837" v="1072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7EA41E5-A223-4D1E-AE4E-518BA4828626}" dt="2025-01-17T10:07:30.188" v="1082" actId="20577"/>
          <ac:spMkLst>
            <pc:docMk/>
            <pc:sldMk cId="1079247615" sldId="264"/>
            <ac:spMk id="10" creationId="{530E0CE1-7435-188A-E44F-B0FD842DBFBA}"/>
          </ac:spMkLst>
        </pc:spChg>
        <pc:spChg chg="add mod">
          <ac:chgData name="Матвей Вологжин" userId="4c8302d60a1852bc" providerId="LiveId" clId="{77EA41E5-A223-4D1E-AE4E-518BA4828626}" dt="2025-01-17T10:07:39.474" v="1087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77EA41E5-A223-4D1E-AE4E-518BA4828626}" dt="2025-01-17T09:59:32.844" v="243" actId="2696"/>
        <pc:sldMkLst>
          <pc:docMk/>
          <pc:sldMk cId="723485942" sldId="266"/>
        </pc:sldMkLst>
      </pc:sldChg>
    </pc:docChg>
  </pc:docChgLst>
  <pc:docChgLst>
    <pc:chgData name="Матвей Вологжин" userId="4c8302d60a1852bc" providerId="LiveId" clId="{E74673EB-1EAA-4D86-AFC2-31E486175458}"/>
    <pc:docChg chg="undo custSel delSld modSld modSection">
      <pc:chgData name="Матвей Вологжин" userId="4c8302d60a1852bc" providerId="LiveId" clId="{E74673EB-1EAA-4D86-AFC2-31E486175458}" dt="2025-01-17T09:57:07.072" v="707" actId="1076"/>
      <pc:docMkLst>
        <pc:docMk/>
      </pc:docMkLst>
      <pc:sldChg chg="modSp mod">
        <pc:chgData name="Матвей Вологжин" userId="4c8302d60a1852bc" providerId="LiveId" clId="{E74673EB-1EAA-4D86-AFC2-31E486175458}" dt="2025-01-17T09:47:28.070" v="35" actId="20577"/>
        <pc:sldMkLst>
          <pc:docMk/>
          <pc:sldMk cId="624276385" sldId="256"/>
        </pc:sldMkLst>
        <pc:spChg chg="mod">
          <ac:chgData name="Матвей Вологжин" userId="4c8302d60a1852bc" providerId="LiveId" clId="{E74673EB-1EAA-4D86-AFC2-31E486175458}" dt="2025-01-17T09:47:28.070" v="3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E74673EB-1EAA-4D86-AFC2-31E486175458}" dt="2025-01-17T09:57:07.072" v="707" actId="1076"/>
        <pc:sldMkLst>
          <pc:docMk/>
          <pc:sldMk cId="3399488939" sldId="262"/>
        </pc:sldMkLst>
        <pc:spChg chg="mod">
          <ac:chgData name="Матвей Вологжин" userId="4c8302d60a1852bc" providerId="LiveId" clId="{E74673EB-1EAA-4D86-AFC2-31E486175458}" dt="2025-01-17T09:49:33.881" v="2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E74673EB-1EAA-4D86-AFC2-31E486175458}" dt="2025-01-17T09:47:32.052" v="3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E74673EB-1EAA-4D86-AFC2-31E486175458}" dt="2025-01-17T09:51:10.736" v="455" actId="113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Матвей Вологжин" userId="4c8302d60a1852bc" providerId="LiveId" clId="{E74673EB-1EAA-4D86-AFC2-31E486175458}" dt="2025-01-17T09:53:30.532" v="664" actId="20577"/>
        <pc:sldMkLst>
          <pc:docMk/>
          <pc:sldMk cId="1079247615" sldId="264"/>
        </pc:sldMkLst>
        <pc:spChg chg="mod">
          <ac:chgData name="Матвей Вологжин" userId="4c8302d60a1852bc" providerId="LiveId" clId="{E74673EB-1EAA-4D86-AFC2-31E486175458}" dt="2025-01-17T09:51:48.863" v="487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E74673EB-1EAA-4D86-AFC2-31E486175458}" dt="2025-01-17T09:52:59.173" v="65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E74673EB-1EAA-4D86-AFC2-31E486175458}" dt="2025-01-17T09:53:19.286" v="660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E74673EB-1EAA-4D86-AFC2-31E486175458}" dt="2025-01-17T09:56:22.965" v="691" actId="47"/>
        <pc:sldMkLst>
          <pc:docMk/>
          <pc:sldMk cId="1631689963" sldId="265"/>
        </pc:sldMkLst>
      </pc:sldChg>
    </pc:docChg>
  </pc:docChgLst>
  <pc:docChgLst>
    <pc:chgData name="Матвей Вологжин" userId="4c8302d60a1852bc" providerId="LiveId" clId="{26B5E280-83D4-447E-94EB-371D80E6DB76}"/>
    <pc:docChg chg="custSel addSld delSld modSld modSection">
      <pc:chgData name="Матвей Вологжин" userId="4c8302d60a1852bc" providerId="LiveId" clId="{26B5E280-83D4-447E-94EB-371D80E6DB76}" dt="2025-03-03T09:47:09.906" v="434" actId="1035"/>
      <pc:docMkLst>
        <pc:docMk/>
      </pc:docMkLst>
      <pc:sldChg chg="modSp mod">
        <pc:chgData name="Матвей Вологжин" userId="4c8302d60a1852bc" providerId="LiveId" clId="{26B5E280-83D4-447E-94EB-371D80E6DB76}" dt="2025-03-03T08:03:23.151" v="5" actId="20577"/>
        <pc:sldMkLst>
          <pc:docMk/>
          <pc:sldMk cId="624276385" sldId="256"/>
        </pc:sldMkLst>
        <pc:spChg chg="mod">
          <ac:chgData name="Матвей Вологжин" userId="4c8302d60a1852bc" providerId="LiveId" clId="{26B5E280-83D4-447E-94EB-371D80E6DB76}" dt="2025-03-03T08:03:23.151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26B5E280-83D4-447E-94EB-371D80E6DB76}" dt="2025-03-03T09:23:22.316" v="319" actId="1076"/>
        <pc:sldMkLst>
          <pc:docMk/>
          <pc:sldMk cId="3399488939" sldId="262"/>
        </pc:sldMkLst>
        <pc:spChg chg="mod">
          <ac:chgData name="Матвей Вологжин" userId="4c8302d60a1852bc" providerId="LiveId" clId="{26B5E280-83D4-447E-94EB-371D80E6DB76}" dt="2025-03-03T08:08:50.973" v="28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26B5E280-83D4-447E-94EB-371D80E6DB76}" dt="2025-03-03T08:03:34.220" v="9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26B5E280-83D4-447E-94EB-371D80E6DB76}" dt="2025-03-03T08:08:41.428" v="273" actId="20577"/>
          <ac:spMkLst>
            <pc:docMk/>
            <pc:sldMk cId="3399488939" sldId="262"/>
            <ac:spMk id="10" creationId="{E379131F-62EB-47FA-9D57-A2ED68CE9380}"/>
          </ac:spMkLst>
        </pc:spChg>
        <pc:graphicFrameChg chg="add mod modGraphic">
          <ac:chgData name="Матвей Вологжин" userId="4c8302d60a1852bc" providerId="LiveId" clId="{26B5E280-83D4-447E-94EB-371D80E6DB76}" dt="2025-03-03T09:23:22.316" v="319" actId="1076"/>
          <ac:graphicFrameMkLst>
            <pc:docMk/>
            <pc:sldMk cId="3399488939" sldId="262"/>
            <ac:graphicFrameMk id="23" creationId="{1FF8E6ED-1A05-D25E-0AF7-6DAF2050CA9B}"/>
          </ac:graphicFrameMkLst>
        </pc:graphicFrameChg>
      </pc:sldChg>
      <pc:sldChg chg="delSp modSp mod">
        <pc:chgData name="Матвей Вологжин" userId="4c8302d60a1852bc" providerId="LiveId" clId="{26B5E280-83D4-447E-94EB-371D80E6DB76}" dt="2025-03-03T09:47:09.906" v="434" actId="1035"/>
        <pc:sldMkLst>
          <pc:docMk/>
          <pc:sldMk cId="1079247615" sldId="264"/>
        </pc:sldMkLst>
        <pc:spChg chg="mod">
          <ac:chgData name="Матвей Вологжин" userId="4c8302d60a1852bc" providerId="LiveId" clId="{26B5E280-83D4-447E-94EB-371D80E6DB76}" dt="2025-03-03T08:06:58.923" v="25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26B5E280-83D4-447E-94EB-371D80E6DB76}" dt="2025-03-03T09:46:40.781" v="392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26B5E280-83D4-447E-94EB-371D80E6DB76}" dt="2025-03-03T09:47:09.906" v="434" actId="1035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26B5E280-83D4-447E-94EB-371D80E6DB76}" dt="2025-03-03T09:47:04.531" v="412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addSp delSp modSp new mod modTransition">
        <pc:chgData name="Матвей Вологжин" userId="4c8302d60a1852bc" providerId="LiveId" clId="{26B5E280-83D4-447E-94EB-371D80E6DB76}" dt="2025-03-03T09:23:03.038" v="313"/>
        <pc:sldMkLst>
          <pc:docMk/>
          <pc:sldMk cId="3509013034" sldId="265"/>
        </pc:sldMkLst>
      </pc:sldChg>
      <pc:sldChg chg="del">
        <pc:chgData name="Матвей Вологжин" userId="4c8302d60a1852bc" providerId="LiveId" clId="{26B5E280-83D4-447E-94EB-371D80E6DB76}" dt="2025-03-03T08:06:50.241" v="241" actId="47"/>
        <pc:sldMkLst>
          <pc:docMk/>
          <pc:sldMk cId="3931125712" sldId="268"/>
        </pc:sldMkLst>
      </pc:sldChg>
      <pc:sldChg chg="del">
        <pc:chgData name="Матвей Вологжин" userId="4c8302d60a1852bc" providerId="LiveId" clId="{26B5E280-83D4-447E-94EB-371D80E6DB76}" dt="2025-03-03T08:06:52.478" v="244" actId="47"/>
        <pc:sldMkLst>
          <pc:docMk/>
          <pc:sldMk cId="3787131012" sldId="269"/>
        </pc:sldMkLst>
      </pc:sldChg>
      <pc:sldChg chg="del">
        <pc:chgData name="Матвей Вологжин" userId="4c8302d60a1852bc" providerId="LiveId" clId="{26B5E280-83D4-447E-94EB-371D80E6DB76}" dt="2025-03-03T08:06:51.500" v="243" actId="47"/>
        <pc:sldMkLst>
          <pc:docMk/>
          <pc:sldMk cId="66913844" sldId="270"/>
        </pc:sldMkLst>
      </pc:sldChg>
      <pc:sldChg chg="del">
        <pc:chgData name="Матвей Вологжин" userId="4c8302d60a1852bc" providerId="LiveId" clId="{26B5E280-83D4-447E-94EB-371D80E6DB76}" dt="2025-03-03T08:06:50.642" v="242" actId="47"/>
        <pc:sldMkLst>
          <pc:docMk/>
          <pc:sldMk cId="1041392744" sldId="271"/>
        </pc:sldMkLst>
      </pc:sldChg>
    </pc:docChg>
  </pc:docChgLst>
  <pc:docChgLst>
    <pc:chgData name="Матвей Вологжин" userId="4c8302d60a1852bc" providerId="LiveId" clId="{ABBAEC97-8946-4F60-930B-B9F4969FA0D5}"/>
    <pc:docChg chg="undo custSel addSld delSld modSld modSection">
      <pc:chgData name="Матвей Вологжин" userId="4c8302d60a1852bc" providerId="LiveId" clId="{ABBAEC97-8946-4F60-930B-B9F4969FA0D5}" dt="2025-02-03T09:45:10.462" v="1539" actId="20577"/>
      <pc:docMkLst>
        <pc:docMk/>
      </pc:docMkLst>
      <pc:sldChg chg="addSp delSp modSp new mod modTransition">
        <pc:chgData name="Матвей Вологжин" userId="4c8302d60a1852bc" providerId="LiveId" clId="{ABBAEC97-8946-4F60-930B-B9F4969FA0D5}" dt="2025-02-03T09:21:37.551" v="676"/>
        <pc:sldMkLst>
          <pc:docMk/>
          <pc:sldMk cId="370702641" sldId="265"/>
        </pc:sldMkLst>
      </pc:sldChg>
      <pc:sldChg chg="addSp delSp modSp add mod">
        <pc:chgData name="Матвей Вологжин" userId="4c8302d60a1852bc" providerId="LiveId" clId="{ABBAEC97-8946-4F60-930B-B9F4969FA0D5}" dt="2025-02-03T09:39:51.847" v="953" actId="1038"/>
        <pc:sldMkLst>
          <pc:docMk/>
          <pc:sldMk cId="843984867" sldId="266"/>
        </pc:sldMkLst>
      </pc:sldChg>
      <pc:sldChg chg="new del">
        <pc:chgData name="Матвей Вологжин" userId="4c8302d60a1852bc" providerId="LiveId" clId="{ABBAEC97-8946-4F60-930B-B9F4969FA0D5}" dt="2025-02-03T09:35:30.665" v="770" actId="47"/>
        <pc:sldMkLst>
          <pc:docMk/>
          <pc:sldMk cId="4270553588" sldId="267"/>
        </pc:sldMkLst>
      </pc:sldChg>
      <pc:sldChg chg="addSp delSp modSp add mod">
        <pc:chgData name="Матвей Вологжин" userId="4c8302d60a1852bc" providerId="LiveId" clId="{ABBAEC97-8946-4F60-930B-B9F4969FA0D5}" dt="2025-02-03T09:40:51.194" v="954" actId="1076"/>
        <pc:sldMkLst>
          <pc:docMk/>
          <pc:sldMk cId="2843503034" sldId="268"/>
        </pc:sldMkLst>
      </pc:sldChg>
      <pc:sldChg chg="addSp delSp modSp add mod">
        <pc:chgData name="Матвей Вологжин" userId="4c8302d60a1852bc" providerId="LiveId" clId="{ABBAEC97-8946-4F60-930B-B9F4969FA0D5}" dt="2025-02-03T09:37:24.481" v="800" actId="1076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6AFAB6AC-B249-4691-977D-01CB23D0D01A}"/>
    <pc:docChg chg="undo custSel addSld delSld modSld modSection">
      <pc:chgData name="Матвей Вологжин" userId="4c8302d60a1852bc" providerId="LiveId" clId="{6AFAB6AC-B249-4691-977D-01CB23D0D01A}" dt="2025-02-10T04:31:49.565" v="1675" actId="1076"/>
      <pc:docMkLst>
        <pc:docMk/>
      </pc:docMkLst>
      <pc:sldChg chg="modSp mod">
        <pc:chgData name="Матвей Вологжин" userId="4c8302d60a1852bc" providerId="LiveId" clId="{6AFAB6AC-B249-4691-977D-01CB23D0D01A}" dt="2025-02-10T04:29:22.335" v="1657" actId="20577"/>
        <pc:sldMkLst>
          <pc:docMk/>
          <pc:sldMk cId="624276385" sldId="256"/>
        </pc:sldMkLst>
        <pc:spChg chg="mod">
          <ac:chgData name="Матвей Вологжин" userId="4c8302d60a1852bc" providerId="LiveId" clId="{6AFAB6AC-B249-4691-977D-01CB23D0D01A}" dt="2025-02-10T04:29:22.335" v="1657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29:26.972" v="1661" actId="20577"/>
        <pc:sldMkLst>
          <pc:docMk/>
          <pc:sldMk cId="3399488939" sldId="262"/>
        </pc:sldMkLst>
        <pc:spChg chg="mod">
          <ac:chgData name="Матвей Вологжин" userId="4c8302d60a1852bc" providerId="LiveId" clId="{6AFAB6AC-B249-4691-977D-01CB23D0D01A}" dt="2025-02-10T04:10:04.909" v="44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6AFAB6AC-B249-4691-977D-01CB23D0D01A}" dt="2025-02-10T04:29:26.972" v="166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6AFAB6AC-B249-4691-977D-01CB23D0D01A}" dt="2025-02-10T04:18:15.770" v="1111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31:49.565" v="1675" actId="1076"/>
        <pc:sldMkLst>
          <pc:docMk/>
          <pc:sldMk cId="1079247615" sldId="264"/>
        </pc:sldMkLst>
        <pc:spChg chg="mod">
          <ac:chgData name="Матвей Вологжин" userId="4c8302d60a1852bc" providerId="LiveId" clId="{6AFAB6AC-B249-4691-977D-01CB23D0D01A}" dt="2025-02-10T04:14:41.219" v="64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6AFAB6AC-B249-4691-977D-01CB23D0D01A}" dt="2025-02-10T04:28:44.725" v="1630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6AFAB6AC-B249-4691-977D-01CB23D0D01A}" dt="2025-02-10T04:28:52.111" v="163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6AFAB6AC-B249-4691-977D-01CB23D0D01A}" dt="2025-02-10T04:29:09.746" v="1653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370702641" sldId="265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3123227469" sldId="265"/>
        </pc:sldMkLst>
      </pc:sldChg>
      <pc:sldChg chg="new del">
        <pc:chgData name="Матвей Вологжин" userId="4c8302d60a1852bc" providerId="LiveId" clId="{6AFAB6AC-B249-4691-977D-01CB23D0D01A}" dt="2025-02-10T04:16:13.991" v="838" actId="680"/>
        <pc:sldMkLst>
          <pc:docMk/>
          <pc:sldMk cId="4172669844" sldId="265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843984867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1192042060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31:38.009" v="1671" actId="21"/>
        <pc:sldMkLst>
          <pc:docMk/>
          <pc:sldMk cId="3998609872" sldId="267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2843503034" sldId="268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3C78A4D1-B74D-4732-844E-FE301E5E3F1F}"/>
    <pc:docChg chg="undo custSel delSld modSld addSection delSection modSection">
      <pc:chgData name="Матвей Вологжин" userId="4c8302d60a1852bc" providerId="LiveId" clId="{3C78A4D1-B74D-4732-844E-FE301E5E3F1F}" dt="2024-12-02T10:22:03.607" v="1138" actId="1076"/>
      <pc:docMkLst>
        <pc:docMk/>
      </pc:docMkLst>
      <pc:sldChg chg="delSp modSp mod">
        <pc:chgData name="Матвей Вологжин" userId="4c8302d60a1852bc" providerId="LiveId" clId="{3C78A4D1-B74D-4732-844E-FE301E5E3F1F}" dt="2024-12-02T10:19:10.145" v="845" actId="478"/>
        <pc:sldMkLst>
          <pc:docMk/>
          <pc:sldMk cId="624276385" sldId="256"/>
        </pc:sldMkLst>
      </pc:sldChg>
      <pc:sldChg chg="delSp modSp mod">
        <pc:chgData name="Матвей Вологжин" userId="4c8302d60a1852bc" providerId="LiveId" clId="{3C78A4D1-B74D-4732-844E-FE301E5E3F1F}" dt="2024-12-02T10:16:05.377" v="506" actId="1076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3C78A4D1-B74D-4732-844E-FE301E5E3F1F}" dt="2024-12-02T10:22:03.607" v="1138" actId="1076"/>
        <pc:sldMkLst>
          <pc:docMk/>
          <pc:sldMk cId="1079247615" sldId="264"/>
        </pc:sldMkLst>
      </pc:sldChg>
      <pc:sldChg chg="del">
        <pc:chgData name="Матвей Вологжин" userId="4c8302d60a1852bc" providerId="LiveId" clId="{3C78A4D1-B74D-4732-844E-FE301E5E3F1F}" dt="2024-12-02T10:08:02.696" v="53" actId="2696"/>
        <pc:sldMkLst>
          <pc:docMk/>
          <pc:sldMk cId="3790069575" sldId="266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2675774026" sldId="267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4264637234" sldId="268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1507682468" sldId="269"/>
        </pc:sldMkLst>
      </pc:sldChg>
    </pc:docChg>
  </pc:docChgLst>
  <pc:docChgLst>
    <pc:chgData name="Матвей Вологжин" userId="4c8302d60a1852bc" providerId="LiveId" clId="{D85AFAEE-48CD-4F67-BEE1-6C342B3312EE}"/>
    <pc:docChg chg="undo custSel delSld modSld modSection">
      <pc:chgData name="Матвей Вологжин" userId="4c8302d60a1852bc" providerId="LiveId" clId="{D85AFAEE-48CD-4F67-BEE1-6C342B3312EE}" dt="2024-11-17T16:57:08.528" v="1023" actId="1036"/>
      <pc:docMkLst>
        <pc:docMk/>
      </pc:docMkLst>
      <pc:sldChg chg="del">
        <pc:chgData name="Матвей Вологжин" userId="4c8302d60a1852bc" providerId="LiveId" clId="{D85AFAEE-48CD-4F67-BEE1-6C342B3312EE}" dt="2024-11-17T16:46:37.726" v="8" actId="47"/>
        <pc:sldMkLst>
          <pc:docMk/>
          <pc:sldMk cId="2728077377" sldId="266"/>
        </pc:sldMkLst>
      </pc:sldChg>
      <pc:sldChg chg="del">
        <pc:chgData name="Матвей Вологжин" userId="4c8302d60a1852bc" providerId="LiveId" clId="{D85AFAEE-48CD-4F67-BEE1-6C342B3312EE}" dt="2024-11-17T16:46:38.493" v="9" actId="47"/>
        <pc:sldMkLst>
          <pc:docMk/>
          <pc:sldMk cId="1592871159" sldId="267"/>
        </pc:sldMkLst>
      </pc:sldChg>
      <pc:sldChg chg="del">
        <pc:chgData name="Матвей Вологжин" userId="4c8302d60a1852bc" providerId="LiveId" clId="{D85AFAEE-48CD-4F67-BEE1-6C342B3312EE}" dt="2024-11-17T16:46:44.149" v="12" actId="47"/>
        <pc:sldMkLst>
          <pc:docMk/>
          <pc:sldMk cId="3859395167" sldId="268"/>
        </pc:sldMkLst>
      </pc:sldChg>
      <pc:sldChg chg="del">
        <pc:chgData name="Матвей Вологжин" userId="4c8302d60a1852bc" providerId="LiveId" clId="{D85AFAEE-48CD-4F67-BEE1-6C342B3312EE}" dt="2024-11-17T16:46:45.384" v="13" actId="47"/>
        <pc:sldMkLst>
          <pc:docMk/>
          <pc:sldMk cId="1220280728" sldId="269"/>
        </pc:sldMkLst>
      </pc:sldChg>
      <pc:sldChg chg="del">
        <pc:chgData name="Матвей Вологжин" userId="4c8302d60a1852bc" providerId="LiveId" clId="{D85AFAEE-48CD-4F67-BEE1-6C342B3312EE}" dt="2024-11-17T16:46:42.730" v="11" actId="47"/>
        <pc:sldMkLst>
          <pc:docMk/>
          <pc:sldMk cId="165880918" sldId="270"/>
        </pc:sldMkLst>
      </pc:sldChg>
      <pc:sldChg chg="del">
        <pc:chgData name="Матвей Вологжин" userId="4c8302d60a1852bc" providerId="LiveId" clId="{D85AFAEE-48CD-4F67-BEE1-6C342B3312EE}" dt="2024-11-17T16:46:39.300" v="10" actId="47"/>
        <pc:sldMkLst>
          <pc:docMk/>
          <pc:sldMk cId="1570760054" sldId="271"/>
        </pc:sldMkLst>
      </pc:sldChg>
    </pc:docChg>
  </pc:docChgLst>
  <pc:docChgLst>
    <pc:chgData name="Матвей Вологжин" userId="4c8302d60a1852bc" providerId="LiveId" clId="{0C686DAC-99D1-41B6-89EE-E9FB09183D4A}"/>
    <pc:docChg chg="undo custSel addSld delSld modSld sldOrd modMainMaster modSection">
      <pc:chgData name="Матвей Вологжин" userId="4c8302d60a1852bc" providerId="LiveId" clId="{0C686DAC-99D1-41B6-89EE-E9FB09183D4A}" dt="2024-11-11T09:50:29.301" v="1596" actId="1036"/>
      <pc:docMkLst>
        <pc:docMk/>
      </pc:docMkLst>
      <pc:sldChg chg="modSp mod">
        <pc:chgData name="Матвей Вологжин" userId="4c8302d60a1852bc" providerId="LiveId" clId="{0C686DAC-99D1-41B6-89EE-E9FB09183D4A}" dt="2024-11-11T09:12:30.676" v="5" actId="20577"/>
        <pc:sldMkLst>
          <pc:docMk/>
          <pc:sldMk cId="624276385" sldId="256"/>
        </pc:sldMkLst>
      </pc:sldChg>
      <pc:sldChg chg="addSp delSp modSp mod delAnim">
        <pc:chgData name="Матвей Вологжин" userId="4c8302d60a1852bc" providerId="LiveId" clId="{0C686DAC-99D1-41B6-89EE-E9FB09183D4A}" dt="2024-11-11T09:34:41.643" v="1318" actId="478"/>
        <pc:sldMkLst>
          <pc:docMk/>
          <pc:sldMk cId="1053600853" sldId="259"/>
        </pc:sldMkLst>
      </pc:sldChg>
      <pc:sldChg chg="modSp mod">
        <pc:chgData name="Матвей Вологжин" userId="4c8302d60a1852bc" providerId="LiveId" clId="{0C686DAC-99D1-41B6-89EE-E9FB09183D4A}" dt="2024-11-11T09:30:22.743" v="124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0C686DAC-99D1-41B6-89EE-E9FB09183D4A}" dt="2024-11-11T09:28:44.116" v="1221"/>
        <pc:sldMkLst>
          <pc:docMk/>
          <pc:sldMk cId="1079247615" sldId="264"/>
        </pc:sldMkLst>
      </pc:sldChg>
      <pc:sldChg chg="delSp modSp mod ord setBg">
        <pc:chgData name="Матвей Вологжин" userId="4c8302d60a1852bc" providerId="LiveId" clId="{0C686DAC-99D1-41B6-89EE-E9FB09183D4A}" dt="2024-11-11T09:50:29.301" v="1596" actId="1036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0C686DAC-99D1-41B6-89EE-E9FB09183D4A}" dt="2024-11-11T09:42:45.714" v="1526" actId="1036"/>
        <pc:sldMkLst>
          <pc:docMk/>
          <pc:sldMk cId="2728077377" sldId="266"/>
        </pc:sldMkLst>
      </pc:sldChg>
      <pc:sldChg chg="modSp add del mod">
        <pc:chgData name="Матвей Вологжин" userId="4c8302d60a1852bc" providerId="LiveId" clId="{0C686DAC-99D1-41B6-89EE-E9FB09183D4A}" dt="2024-11-11T09:31:52.621" v="1305" actId="47"/>
        <pc:sldMkLst>
          <pc:docMk/>
          <pc:sldMk cId="625273374" sldId="267"/>
        </pc:sldMkLst>
      </pc:sldChg>
      <pc:sldChg chg="addSp delSp modSp add mod">
        <pc:chgData name="Матвей Вологжин" userId="4c8302d60a1852bc" providerId="LiveId" clId="{0C686DAC-99D1-41B6-89EE-E9FB09183D4A}" dt="2024-11-11T09:42:35.926" v="1521" actId="1037"/>
        <pc:sldMkLst>
          <pc:docMk/>
          <pc:sldMk cId="1592871159" sldId="267"/>
        </pc:sldMkLst>
      </pc:sldChg>
      <pc:sldChg chg="new del">
        <pc:chgData name="Матвей Вологжин" userId="4c8302d60a1852bc" providerId="LiveId" clId="{0C686DAC-99D1-41B6-89EE-E9FB09183D4A}" dt="2024-11-11T09:37:27.233" v="1366" actId="680"/>
        <pc:sldMkLst>
          <pc:docMk/>
          <pc:sldMk cId="2400284644" sldId="268"/>
        </pc:sldMkLst>
      </pc:sldChg>
      <pc:sldChg chg="addSp delSp modSp add mod">
        <pc:chgData name="Матвей Вологжин" userId="4c8302d60a1852bc" providerId="LiveId" clId="{0C686DAC-99D1-41B6-89EE-E9FB09183D4A}" dt="2024-11-11T09:41:13.463" v="1449" actId="1076"/>
        <pc:sldMkLst>
          <pc:docMk/>
          <pc:sldMk cId="3859395167" sldId="268"/>
        </pc:sldMkLst>
      </pc:sldChg>
      <pc:sldChg chg="addSp delSp modSp new mod setBg">
        <pc:chgData name="Матвей Вологжин" userId="4c8302d60a1852bc" providerId="LiveId" clId="{0C686DAC-99D1-41B6-89EE-E9FB09183D4A}" dt="2024-11-11T09:46:41.793" v="1553"/>
        <pc:sldMkLst>
          <pc:docMk/>
          <pc:sldMk cId="1220280728" sldId="269"/>
        </pc:sldMkLst>
      </pc:sldChg>
      <pc:sldChg chg="addSp delSp modSp add mod setBg">
        <pc:chgData name="Матвей Вологжин" userId="4c8302d60a1852bc" providerId="LiveId" clId="{0C686DAC-99D1-41B6-89EE-E9FB09183D4A}" dt="2024-11-11T09:48:54.335" v="1592" actId="1037"/>
        <pc:sldMkLst>
          <pc:docMk/>
          <pc:sldMk cId="165880918" sldId="270"/>
        </pc:sldMkLst>
      </pc:sldChg>
      <pc:sldChg chg="addSp delSp modSp add mod">
        <pc:chgData name="Матвей Вологжин" userId="4c8302d60a1852bc" providerId="LiveId" clId="{0C686DAC-99D1-41B6-89EE-E9FB09183D4A}" dt="2024-11-11T09:44:30.365" v="1535" actId="1076"/>
        <pc:sldMkLst>
          <pc:docMk/>
          <pc:sldMk cId="1570760054" sldId="271"/>
        </pc:sldMkLst>
      </pc:sldChg>
      <pc:sldMasterChg chg="setBg modSldLayout">
        <pc:chgData name="Матвей Вологжин" userId="4c8302d60a1852bc" providerId="LiveId" clId="{0C686DAC-99D1-41B6-89EE-E9FB09183D4A}" dt="2024-11-11T09:46:41.793" v="1553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7E45A3D4-1FE3-466A-9649-02E75C956CF5}"/>
    <pc:docChg chg="undo custSel addSld delSld modSld modSection">
      <pc:chgData name="Матвей Вологжин" userId="4c8302d60a1852bc" providerId="LiveId" clId="{7E45A3D4-1FE3-466A-9649-02E75C956CF5}" dt="2024-12-09T10:39:08.060" v="1928"/>
      <pc:docMkLst>
        <pc:docMk/>
      </pc:docMkLst>
      <pc:sldChg chg="addSp delSp 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3399488939" sldId="262"/>
        </pc:sldMkLst>
      </pc:sldChg>
      <pc:sldChg chg="modTransition">
        <pc:chgData name="Матвей Вологжин" userId="4c8302d60a1852bc" providerId="LiveId" clId="{7E45A3D4-1FE3-466A-9649-02E75C956CF5}" dt="2024-12-09T10:39:08.060" v="1928"/>
        <pc:sldMkLst>
          <pc:docMk/>
          <pc:sldMk cId="1631689963" sldId="265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723485942" sldId="266"/>
        </pc:sldMkLst>
      </pc:sldChg>
      <pc:sldChg chg="new del">
        <pc:chgData name="Матвей Вологжин" userId="4c8302d60a1852bc" providerId="LiveId" clId="{7E45A3D4-1FE3-466A-9649-02E75C956CF5}" dt="2024-12-09T10:33:18.221" v="1783" actId="2696"/>
        <pc:sldMkLst>
          <pc:docMk/>
          <pc:sldMk cId="3311267306" sldId="267"/>
        </pc:sldMkLst>
      </pc:sldChg>
      <pc:sldChg chg="addSp delSp modSp add mod modTransition">
        <pc:chgData name="Матвей Вологжин" userId="4c8302d60a1852bc" providerId="LiveId" clId="{7E45A3D4-1FE3-466A-9649-02E75C956CF5}" dt="2024-12-09T10:39:08.060" v="1928"/>
        <pc:sldMkLst>
          <pc:docMk/>
          <pc:sldMk cId="542390437" sldId="268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0B42552B-C9B7-4786-8480-B6656356BD64}"/>
    <pc:docChg chg="undo custSel modSld">
      <pc:chgData name="Матвей Вологжин" userId="4c8302d60a1852bc" providerId="LiveId" clId="{0B42552B-C9B7-4786-8480-B6656356BD64}" dt="2025-02-17T07:51:57.359" v="369" actId="20577"/>
      <pc:docMkLst>
        <pc:docMk/>
      </pc:docMkLst>
    </pc:docChg>
  </pc:docChgLst>
  <pc:docChgLst>
    <pc:chgData name="Матвей Вологжин" userId="4c8302d60a1852bc" providerId="LiveId" clId="{C9737598-B6B0-483D-B4EE-C815830930A0}"/>
    <pc:docChg chg="undo custSel delSld modSld modSection">
      <pc:chgData name="Матвей Вологжин" userId="4c8302d60a1852bc" providerId="LiveId" clId="{C9737598-B6B0-483D-B4EE-C815830930A0}" dt="2024-12-16T10:40:32.076" v="979" actId="20577"/>
      <pc:docMkLst>
        <pc:docMk/>
      </pc:docMkLst>
      <pc:sldChg chg="del">
        <pc:chgData name="Матвей Вологжин" userId="4c8302d60a1852bc" providerId="LiveId" clId="{C9737598-B6B0-483D-B4EE-C815830930A0}" dt="2024-12-16T10:39:06.784" v="775" actId="2696"/>
        <pc:sldMkLst>
          <pc:docMk/>
          <pc:sldMk cId="542390437" sldId="268"/>
        </pc:sldMkLst>
      </pc:sldChg>
      <pc:sldChg chg="delSp del mod">
        <pc:chgData name="Матвей Вологжин" userId="4c8302d60a1852bc" providerId="LiveId" clId="{C9737598-B6B0-483D-B4EE-C815830930A0}" dt="2024-12-16T10:38:55.975" v="774" actId="2696"/>
        <pc:sldMkLst>
          <pc:docMk/>
          <pc:sldMk cId="197060854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F54-8EEA-4495-B09C-8D6F29C0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F2FD-3A72-47DB-8634-58B7D6CE0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534-FC7C-4435-824C-FAB870F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E2AB-F8FD-4367-8728-779EFD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F996-2AD3-4D13-91D1-C07382C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BED2-D679-4E52-BE59-2E325D7C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2E9B3-8944-4B67-98E5-D1CC6B9B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0E0-BF46-452F-BA4A-84421359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46A9-A479-4A64-8F37-2659100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A03-CE2A-48A9-A770-B09040F0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3D671-FAED-4C40-BFE4-0C917F736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6498-271B-4F90-A8AC-048648F5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3802-313F-4B34-94CF-2C014963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0749-D2F4-4B49-A6BE-D9E3E063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D7B-ED42-4A9A-9122-6C39ABA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BBF2-67A9-4663-80E2-001B2BC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11E2-8CD0-4A9B-8BC1-0F72E9F7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4624-437A-4166-A2E8-D64D1DF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E16D-FAF7-4DFE-9F07-A4461032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8877-42BF-42F8-9DB6-9795D898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6DB-0978-47D1-BA52-EF4F987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65-B221-4EAA-A32E-9D300537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3E1A-3F76-4CF2-9AFA-5E870488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C5A-3E60-4892-BD8D-E45524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233-7C8C-4436-AACB-1DADD25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1B3-74A3-4273-BEC9-46E8BDE8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4AB1-4FA8-4D2A-BEDC-C436DA4A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D012-08E2-4583-A3E9-145FA386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2940-BC52-4050-99E4-539FAA3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0536A-10CA-485A-A5FB-CB4F906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EA61-AE74-4A47-827C-DE17F6B4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8A77-CAF5-4D83-AACC-7F9EB30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C0B4-8B03-40B3-A0A7-0109D781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C1A5-DAF3-43AF-BEC0-905BD1F2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CEE6F-098D-4453-819C-E3320C991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6EE55-B877-4E94-8BAB-39EA4BA27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508AF-4D7A-412C-A383-6B4C2FE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6C7D-9734-4135-AE4A-1FEB6861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151C-832D-492B-B93E-ADE98C66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E54-61A4-417E-B90C-1EBBC32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7FEC-D1E6-44BD-83DD-B72C0F6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6E61-4F4E-443F-B598-0630EF3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3EA0-E843-4087-9216-988781E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40BB-AE34-43EC-AE5E-BC6E30F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350C6-A3B2-463D-9EA7-B3CE9F5C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CB65-1DD1-482A-983E-200096F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95B-87B7-4F4B-A6C8-7D2AC66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C1CD-7CC5-4001-B689-A8B506B8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F1EB-EBCF-4D36-8E48-0E8F0B07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BC42-FFB8-4EEF-96F4-1346E10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45D8-36C9-416E-A9D1-A188298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E651-F411-4017-8310-9CFB34EE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CB0A-4738-41B3-BC80-4FA0601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F75C-485B-426A-983F-39DAC287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1EAF-3C47-47EF-9322-EC98C32A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65A6-851D-4233-B481-DAC60A27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05A0-5B7A-447E-862F-3EDD63B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A59E-D153-49DA-AB29-549E5C0D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B2CE-42C4-4D96-9C44-F198B4C1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4623-4DA2-4A9A-B4A3-66D37ED3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5A3F-8452-46A9-B877-E7E501FD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D67-2C6D-4150-AE39-9C5D4B9BD39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A581-431D-4E1D-A1FC-50F037E8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3C42-B7B5-4F2E-8BDB-9072DA709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3C7EF78-64D5-4FE1-853C-3A306A07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5B226-D1F0-43F5-8969-B1C3A236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244" y="1317489"/>
            <a:ext cx="8221883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Радиационные эффекты альфа-радиоактивных изотопов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1A80-062C-478E-AFA9-611D082F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244" y="3705089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ru-RU" dirty="0"/>
              <a:t>Матвей Вологжин</a:t>
            </a:r>
          </a:p>
          <a:p>
            <a:pPr algn="l">
              <a:lnSpc>
                <a:spcPct val="50000"/>
              </a:lnSpc>
            </a:pPr>
            <a:r>
              <a:rPr lang="ru-RU" dirty="0"/>
              <a:t>Студент 4-го курса </a:t>
            </a:r>
            <a:r>
              <a:rPr lang="ru-RU" b="1" dirty="0">
                <a:solidFill>
                  <a:srgbClr val="FF9900"/>
                </a:solidFill>
                <a:effectLst>
                  <a:outerShdw dist="38100" dir="5400000" algn="tl">
                    <a:srgbClr val="000000"/>
                  </a:outerShdw>
                </a:effectLst>
              </a:rPr>
              <a:t>ФФ ТГУ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3A52A-C777-4ACD-B8F3-F551B581156A}"/>
              </a:ext>
            </a:extLst>
          </p:cNvPr>
          <p:cNvGrpSpPr/>
          <p:nvPr/>
        </p:nvGrpSpPr>
        <p:grpSpPr>
          <a:xfrm>
            <a:off x="95920" y="7063989"/>
            <a:ext cx="2925610" cy="369332"/>
            <a:chOff x="4855251" y="5562545"/>
            <a:chExt cx="2925610" cy="369332"/>
          </a:xfrm>
        </p:grpSpPr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0E57217F-F3C5-4236-8017-7ACBE0282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43E89-DAA6-4568-92DE-F3BA0B40E0A7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8728302" y="5518608"/>
            <a:ext cx="1202190" cy="118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2376E-ED03-FD3C-2990-1C39AC26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0026993" y="5501090"/>
            <a:ext cx="1905739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9D6A-5137-052B-4230-920EEDECFC18}"/>
              </a:ext>
            </a:extLst>
          </p:cNvPr>
          <p:cNvSpPr txBox="1"/>
          <p:nvPr/>
        </p:nvSpPr>
        <p:spPr>
          <a:xfrm>
            <a:off x="2817471" y="6546558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10/03/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F7708-2AEF-8701-0034-BEA9EFC8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73DB5-AF9B-ECF4-F3DD-FFC1E0F4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443934"/>
            <a:ext cx="10922000" cy="59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0275-7E5B-9772-70EB-8DC66EC8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Задачи (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10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03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24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3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4658-AA72-152C-427A-74C6E15F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8356600" cy="3721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endParaRPr lang="ru-RU" sz="2200" b="1" dirty="0"/>
          </a:p>
          <a:p>
            <a:r>
              <a:rPr lang="ru-RU" sz="2200" b="1" dirty="0"/>
              <a:t>Изучение </a:t>
            </a:r>
            <a:r>
              <a:rPr lang="ru-RU" sz="2200" dirty="0"/>
              <a:t>примеров </a:t>
            </a:r>
            <a:r>
              <a:rPr lang="en-US" sz="2200" dirty="0"/>
              <a:t>(dnadamage1/dnadamage2</a:t>
            </a:r>
            <a:r>
              <a:rPr lang="ru-RU" sz="2200" dirty="0"/>
              <a:t>)</a:t>
            </a:r>
            <a:r>
              <a:rPr lang="en-US" sz="2200" dirty="0"/>
              <a:t> </a:t>
            </a:r>
            <a:r>
              <a:rPr lang="ru-RU" sz="2200" dirty="0"/>
              <a:t>для нахождения а) реализации ДНК-среды б) реализации химических процессов</a:t>
            </a:r>
          </a:p>
          <a:p>
            <a:pPr marL="0" indent="0">
              <a:buNone/>
            </a:pPr>
            <a:endParaRPr lang="en-US" sz="2200" b="1" dirty="0"/>
          </a:p>
          <a:p>
            <a:r>
              <a:rPr lang="ru-RU" sz="2200" b="1" dirty="0"/>
              <a:t>Внедрить </a:t>
            </a:r>
            <a:r>
              <a:rPr lang="ru-RU" sz="2200" dirty="0"/>
              <a:t>подсчёт числа радикалов –</a:t>
            </a:r>
            <a:r>
              <a:rPr lang="en-US" sz="2200" dirty="0"/>
              <a:t>OH</a:t>
            </a:r>
            <a:r>
              <a:rPr lang="ru-RU" sz="2200" dirty="0"/>
              <a:t>, появляющихся в сфере</a:t>
            </a:r>
            <a:endParaRPr lang="ru-RU" sz="2200" b="1" dirty="0"/>
          </a:p>
          <a:p>
            <a:endParaRPr lang="ru-RU" sz="2200" b="1" dirty="0"/>
          </a:p>
          <a:p>
            <a:endParaRPr lang="en-US" sz="2200" dirty="0"/>
          </a:p>
          <a:p>
            <a:endParaRPr lang="ru-RU" sz="3200" dirty="0"/>
          </a:p>
          <a:p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3444D-0555-10E0-95E3-50B12163E81D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BEBBB6A2-FF70-C780-674A-ABD628E78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273EF-4340-1656-CE78-51E56B764F05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B29822-B72C-7BB0-56D8-DACFF231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FAA36F-D1F2-2DB3-B060-6D4969C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0CE1-7435-188A-E44F-B0FD842DBFBA}"/>
              </a:ext>
            </a:extLst>
          </p:cNvPr>
          <p:cNvSpPr txBox="1"/>
          <p:nvPr/>
        </p:nvSpPr>
        <p:spPr>
          <a:xfrm>
            <a:off x="9955878" y="3750918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18</a:t>
            </a:r>
            <a:r>
              <a:rPr lang="ru-RU" sz="1800" b="1" dirty="0"/>
              <a:t>.03.2025)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9C12D-71F9-523F-2E51-2485B65FBEBA}"/>
              </a:ext>
            </a:extLst>
          </p:cNvPr>
          <p:cNvSpPr txBox="1"/>
          <p:nvPr/>
        </p:nvSpPr>
        <p:spPr>
          <a:xfrm>
            <a:off x="9648675" y="2701109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(24.03.2025)</a:t>
            </a:r>
            <a:endParaRPr lang="ru-RU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B4B23F-AADA-4466-DD8B-D7F9B0BD7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45" y="-167133"/>
            <a:ext cx="2335984" cy="23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E22-AF54-481E-8F92-36854CEE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Спасибо за внимание!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5D93A-FFA9-40F4-AED8-01ADAB9675E4}"/>
              </a:ext>
            </a:extLst>
          </p:cNvPr>
          <p:cNvGrpSpPr/>
          <p:nvPr/>
        </p:nvGrpSpPr>
        <p:grpSpPr>
          <a:xfrm>
            <a:off x="4633195" y="296828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733BC758-1718-4B99-BB1A-AFAB470BB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190E1-DD9F-4F79-97D8-677AEE28AAD1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3E6084-AA49-F1A6-F19C-19828CFF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4364637" y="3381189"/>
            <a:ext cx="1162688" cy="11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73CE6-F285-F99C-74EA-06288DF7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5710941" y="3337619"/>
            <a:ext cx="1905739" cy="1183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8A7D7-ADE3-5C13-C0E8-2E3B82CEA5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>
          <a:xfrm>
            <a:off x="4888106" y="1268623"/>
            <a:ext cx="2335984" cy="16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0A78-DC2D-4C54-879F-88DBC908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(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03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3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10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3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04EE3-EB83-43FF-AF01-9FEFB8EDD86C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2C2BB4A4-72F1-4C95-B6D1-DA4F67014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ABE8-4F89-4038-AA48-80F7E50ECF99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10CB5B52-0143-430F-9681-418D9B53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1DEC-4B0A-E44D-9F7D-A46B98AE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9131F-62EB-47FA-9D57-A2ED68C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4933601" cy="4268546"/>
          </a:xfrm>
        </p:spPr>
        <p:txBody>
          <a:bodyPr>
            <a:normAutofit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ru-RU" sz="2000" dirty="0"/>
              <a:t>Количественная </a:t>
            </a:r>
            <a:r>
              <a:rPr lang="ru-RU" sz="2000" b="1" dirty="0"/>
              <a:t>оценка схожести </a:t>
            </a:r>
            <a:r>
              <a:rPr lang="ru-RU" sz="2000" dirty="0"/>
              <a:t>данных </a:t>
            </a:r>
            <a:r>
              <a:rPr lang="en-US" sz="2000" dirty="0"/>
              <a:t>ICRU90 </a:t>
            </a:r>
            <a:r>
              <a:rPr lang="ru-RU" sz="2000" dirty="0"/>
              <a:t>и данных моделирования </a:t>
            </a:r>
            <a:r>
              <a:rPr lang="en-US" sz="2000" dirty="0"/>
              <a:t>Geant4</a:t>
            </a:r>
            <a:endParaRPr lang="ru-RU" sz="2000" b="1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000" b="1" dirty="0"/>
              <a:t>Настройка </a:t>
            </a:r>
            <a:r>
              <a:rPr lang="ru-RU" sz="2000" dirty="0"/>
              <a:t>автоматической подгонки </a:t>
            </a:r>
            <a:r>
              <a:rPr lang="ru-RU" sz="2000" b="1" dirty="0"/>
              <a:t>бинов</a:t>
            </a:r>
            <a:r>
              <a:rPr lang="ru-RU" sz="2000" dirty="0"/>
              <a:t>, </a:t>
            </a:r>
            <a:r>
              <a:rPr lang="en-US" sz="2000" b="1" dirty="0"/>
              <a:t>min</a:t>
            </a:r>
            <a:r>
              <a:rPr lang="en-US" sz="2000" dirty="0"/>
              <a:t> </a:t>
            </a:r>
            <a:r>
              <a:rPr lang="ru-RU" sz="2000" dirty="0"/>
              <a:t>и </a:t>
            </a:r>
            <a:r>
              <a:rPr lang="en-US" sz="2000" b="1" dirty="0"/>
              <a:t>max </a:t>
            </a:r>
            <a:r>
              <a:rPr lang="ru-RU" sz="2000" dirty="0"/>
              <a:t>параметров в гистограммах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Изучение </a:t>
            </a:r>
            <a:r>
              <a:rPr lang="ru-RU" sz="2000" dirty="0"/>
              <a:t>примеров </a:t>
            </a:r>
            <a:r>
              <a:rPr lang="en-US" sz="2000" dirty="0"/>
              <a:t>Geant4 </a:t>
            </a:r>
            <a:r>
              <a:rPr lang="ru-RU" sz="2000" dirty="0"/>
              <a:t>с химией</a:t>
            </a:r>
            <a:br>
              <a:rPr lang="en-US" sz="2000" dirty="0"/>
            </a:br>
            <a:r>
              <a:rPr lang="en-US" sz="2000" dirty="0"/>
              <a:t>(dnadamage1/dnadamage2)</a:t>
            </a:r>
            <a:endParaRPr lang="ru-RU" sz="2000" b="1" dirty="0"/>
          </a:p>
          <a:p>
            <a:pPr marL="342900" indent="-342900">
              <a:buAutoNum type="arabicPeriod"/>
            </a:pPr>
            <a:endParaRPr lang="ru-RU" sz="1000" dirty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013C0-3119-C6EB-96EF-5EAAD4F8AFEF}"/>
              </a:ext>
            </a:extLst>
          </p:cNvPr>
          <p:cNvSpPr txBox="1"/>
          <p:nvPr/>
        </p:nvSpPr>
        <p:spPr>
          <a:xfrm>
            <a:off x="2817471" y="7007363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10/03/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1FF8E6ED-1A05-D25E-0AF7-6DAF2050CA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4189214"/>
                  </p:ext>
                </p:extLst>
              </p:nvPr>
            </p:nvGraphicFramePr>
            <p:xfrm rot="21384794">
              <a:off x="5371687" y="1880510"/>
              <a:ext cx="6177280" cy="3474720"/>
            </p:xfrm>
            <a:graphic>
              <a:graphicData uri="http://schemas.microsoft.com/office/powerpoint/2016/slidezoom">
                <pslz:sldZm>
                  <pslz:sldZmObj sldId="265" cId="3509013034">
                    <pslz:zmPr id="{527D6004-185E-49B4-B3FB-F487251745DB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384794">
                          <a:off x="0" y="0"/>
                          <a:ext cx="6177280" cy="34747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extLst>
                  <a:ext uri="{FF2B5EF4-FFF2-40B4-BE49-F238E27FC236}">
                    <a16:creationId xmlns:a16="http://schemas.microsoft.com/office/drawing/2014/main" id="{1FF8E6ED-1A05-D25E-0AF7-6DAF2050CA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384794">
                <a:off x="5371687" y="1880510"/>
                <a:ext cx="6177280" cy="34747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2DAC123-202E-DA42-CF83-014D3673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63872" y="6116289"/>
            <a:ext cx="679224" cy="668494"/>
          </a:xfrm>
          <a:prstGeom prst="rect">
            <a:avLst/>
          </a:prstGeom>
          <a:effectLst>
            <a:outerShdw dist="25400" dir="42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994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6CDA1576-EA7D-A6C6-F92F-032D6586C6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9238501"/>
                  </p:ext>
                </p:extLst>
              </p:nvPr>
            </p:nvGraphicFramePr>
            <p:xfrm>
              <a:off x="563880" y="454184"/>
              <a:ext cx="5085080" cy="2860358"/>
            </p:xfrm>
            <a:graphic>
              <a:graphicData uri="http://schemas.microsoft.com/office/powerpoint/2016/slidezoom">
                <pslz:sldZm>
                  <pslz:sldZmObj sldId="266" cId="1285480195">
                    <pslz:zmPr id="{25EBE470-DE47-44B4-8EEE-AB0AFF23BA1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85080" cy="28603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6CDA1576-EA7D-A6C6-F92F-032D6586C6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3880" y="454184"/>
                <a:ext cx="5085080" cy="28603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21CF2AD0-9051-4039-1A44-571A1D1632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2169830"/>
                  </p:ext>
                </p:extLst>
              </p:nvPr>
            </p:nvGraphicFramePr>
            <p:xfrm>
              <a:off x="789940" y="3543459"/>
              <a:ext cx="5308599" cy="2986087"/>
            </p:xfrm>
            <a:graphic>
              <a:graphicData uri="http://schemas.microsoft.com/office/powerpoint/2016/slidezoom">
                <pslz:sldZm>
                  <pslz:sldZmObj sldId="267" cId="2889893292">
                    <pslz:zmPr id="{76C7DFFF-EDC3-4378-9D1F-A6B7526BE07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08599" cy="298608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extLst>
                  <a:ext uri="{FF2B5EF4-FFF2-40B4-BE49-F238E27FC236}">
                    <a16:creationId xmlns:a16="http://schemas.microsoft.com/office/drawing/2014/main" id="{21CF2AD0-9051-4039-1A44-571A1D1632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940" y="3543459"/>
                <a:ext cx="5308599" cy="298608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6923933E-512A-7279-8920-9E98F1F475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128790"/>
                  </p:ext>
                </p:extLst>
              </p:nvPr>
            </p:nvGraphicFramePr>
            <p:xfrm>
              <a:off x="5928359" y="326390"/>
              <a:ext cx="5515751" cy="3102610"/>
            </p:xfrm>
            <a:graphic>
              <a:graphicData uri="http://schemas.microsoft.com/office/powerpoint/2016/slidezoom">
                <pslz:sldZm>
                  <pslz:sldZmObj sldId="268" cId="3302097176">
                    <pslz:zmPr id="{1E1BAEE2-A9E3-4209-88AF-F45CC3E0690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15751" cy="310261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6923933E-512A-7279-8920-9E98F1F475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59" y="326390"/>
                <a:ext cx="5515751" cy="310261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692DD909-4A6D-7308-DA2E-E668BE6B6C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5139523"/>
                  </p:ext>
                </p:extLst>
              </p:nvPr>
            </p:nvGraphicFramePr>
            <p:xfrm>
              <a:off x="6268720" y="3429000"/>
              <a:ext cx="5308600" cy="2986088"/>
            </p:xfrm>
            <a:graphic>
              <a:graphicData uri="http://schemas.microsoft.com/office/powerpoint/2016/slidezoom">
                <pslz:sldZm>
                  <pslz:sldZmObj sldId="269" cId="2853230223">
                    <pslz:zmPr id="{128D242D-9674-4F38-876E-69F096093853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08600" cy="29860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692DD909-4A6D-7308-DA2E-E668BE6B6C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8720" y="3429000"/>
                <a:ext cx="5308600" cy="29860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01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5152B-8E5C-F200-DE94-1D3BEF20A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DB3FD-86A3-02C4-C8B0-CFBBB8E7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0" y="404016"/>
            <a:ext cx="11590269" cy="63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0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C9AC-9529-1E22-5636-811E4682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D21B0A5E-2B66-B94B-2D62-045A36F7D22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89940" y="3543459"/>
              <a:ext cx="5308599" cy="2986087"/>
            </p:xfrm>
            <a:graphic>
              <a:graphicData uri="http://schemas.microsoft.com/office/powerpoint/2016/slidezoom">
                <pslz:sldZm>
                  <pslz:sldZmObj sldId="267" cId="2889893292">
                    <pslz:zmPr id="{76C7DFFF-EDC3-4378-9D1F-A6B7526BE078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08599" cy="298608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extLst>
                  <a:ext uri="{FF2B5EF4-FFF2-40B4-BE49-F238E27FC236}">
                    <a16:creationId xmlns:a16="http://schemas.microsoft.com/office/drawing/2014/main" id="{D21B0A5E-2B66-B94B-2D62-045A36F7D2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940" y="3543459"/>
                <a:ext cx="5308599" cy="298608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AC634166-1C67-ED68-7166-F64C9D54B4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28359" y="326390"/>
              <a:ext cx="5515751" cy="3102610"/>
            </p:xfrm>
            <a:graphic>
              <a:graphicData uri="http://schemas.microsoft.com/office/powerpoint/2016/slidezoom">
                <pslz:sldZm>
                  <pslz:sldZmObj sldId="268" cId="3302097176">
                    <pslz:zmPr id="{1E1BAEE2-A9E3-4209-88AF-F45CC3E0690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15751" cy="310261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AC634166-1C67-ED68-7166-F64C9D54B4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359" y="326390"/>
                <a:ext cx="5515751" cy="310261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A471822C-07EC-C7F8-5798-4FC803126B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268720" y="3429000"/>
              <a:ext cx="5308600" cy="2986088"/>
            </p:xfrm>
            <a:graphic>
              <a:graphicData uri="http://schemas.microsoft.com/office/powerpoint/2016/slidezoom">
                <pslz:sldZm>
                  <pslz:sldZmObj sldId="269" cId="2853230223">
                    <pslz:zmPr id="{128D242D-9674-4F38-876E-69F09609385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08600" cy="29860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A471822C-07EC-C7F8-5798-4FC803126B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8720" y="3429000"/>
                <a:ext cx="5308600" cy="29860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46181DF-82B5-F887-B0FF-A575B12CF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9" y="493324"/>
            <a:ext cx="5382510" cy="29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D720D-1C0A-7E43-1E83-9E87B991B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E7E36-E374-B786-D4C7-7F18C45C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14" y="123705"/>
            <a:ext cx="6682372" cy="66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CF9B-7F68-B5DA-D628-52EC4B09E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D5CC92B-1D7E-D19A-425D-C41C38204EF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28359" y="326390"/>
              <a:ext cx="5515751" cy="3102610"/>
            </p:xfrm>
            <a:graphic>
              <a:graphicData uri="http://schemas.microsoft.com/office/powerpoint/2016/slidezoom">
                <pslz:sldZm>
                  <pslz:sldZmObj sldId="268" cId="3302097176">
                    <pslz:zmPr id="{1E1BAEE2-A9E3-4209-88AF-F45CC3E06908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15751" cy="310261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1D5CC92B-1D7E-D19A-425D-C41C38204E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28359" y="326390"/>
                <a:ext cx="5515751" cy="310261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D273193B-6823-EB45-B10D-05F078BD55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5591491"/>
                  </p:ext>
                </p:extLst>
              </p:nvPr>
            </p:nvGraphicFramePr>
            <p:xfrm>
              <a:off x="5795149" y="3429000"/>
              <a:ext cx="5308600" cy="2986088"/>
            </p:xfrm>
            <a:graphic>
              <a:graphicData uri="http://schemas.microsoft.com/office/powerpoint/2016/slidezoom">
                <pslz:sldZm>
                  <pslz:sldZmObj sldId="269" cId="2853230223">
                    <pslz:zmPr id="{128D242D-9674-4F38-876E-69F09609385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08600" cy="29860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D273193B-6823-EB45-B10D-05F078BD55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5149" y="3429000"/>
                <a:ext cx="5308600" cy="29860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4AE4B6-31D2-FBDE-36F1-41B0ED0E3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9" y="493324"/>
            <a:ext cx="5382510" cy="2935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82B2F-4BEA-48DA-CA0B-12562283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054" y="3537465"/>
            <a:ext cx="3040335" cy="30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33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1B9B-C5A6-200A-5ADC-EE79B89F2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FD6A4-B721-8323-7FD8-06963ACA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349040" y="1223530"/>
            <a:ext cx="11493919" cy="41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CEB36-3C33-E61B-A9A3-1B9EC508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3C0AEBBE-E004-31AA-5399-A5143E19A58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795149" y="3429000"/>
              <a:ext cx="5308600" cy="2986088"/>
            </p:xfrm>
            <a:graphic>
              <a:graphicData uri="http://schemas.microsoft.com/office/powerpoint/2016/slidezoom">
                <pslz:sldZm>
                  <pslz:sldZmObj sldId="269" cId="2853230223">
                    <pslz:zmPr id="{128D242D-9674-4F38-876E-69F09609385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08600" cy="29860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3C0AEBBE-E004-31AA-5399-A5143E19A5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95149" y="3429000"/>
                <a:ext cx="5308600" cy="29860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6B7E214-8258-FD69-8A4F-6426EDE7A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9" y="493324"/>
            <a:ext cx="5382510" cy="2935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5F2DBC-D7EF-092A-52AD-F2DB154DA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214" y="3537465"/>
            <a:ext cx="3040335" cy="3007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0B699-DF8D-7526-3ECB-7F7448F84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5882640" y="920087"/>
            <a:ext cx="5746959" cy="20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6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136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Bold</vt:lpstr>
      <vt:lpstr>Calibri Light</vt:lpstr>
      <vt:lpstr>Office Theme</vt:lpstr>
      <vt:lpstr>Радиационные эффекты альфа-радиоактивных изотопов</vt:lpstr>
      <vt:lpstr>Отчёт (03.03-10.03)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Задачи (10.03-24.03)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диффузионных альфа-излучателей на клетку при лучевой терапии</dc:title>
  <dc:creator>Матвей Вологжин</dc:creator>
  <cp:lastModifiedBy>Матвей Вологжин</cp:lastModifiedBy>
  <cp:revision>4</cp:revision>
  <dcterms:created xsi:type="dcterms:W3CDTF">2024-08-30T15:21:47Z</dcterms:created>
  <dcterms:modified xsi:type="dcterms:W3CDTF">2025-03-10T08:28:35Z</dcterms:modified>
</cp:coreProperties>
</file>