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33eace651ab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33eace651ab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3eace651ab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3eace651ab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569052" y="781525"/>
            <a:ext cx="6792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Отчёт 10.03.25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688600" y="26641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500">
                <a:solidFill>
                  <a:srgbClr val="999999"/>
                </a:solidFill>
              </a:rPr>
              <a:t>Дашицыренов Цыден</a:t>
            </a:r>
            <a:endParaRPr sz="1500">
              <a:solidFill>
                <a:srgbClr val="999999"/>
              </a:solidFill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 amt="20000"/>
          </a:blip>
          <a:stretch>
            <a:fillRect/>
          </a:stretch>
        </p:blipFill>
        <p:spPr>
          <a:xfrm>
            <a:off x="311700" y="4030725"/>
            <a:ext cx="538150" cy="53815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8254725" y="4189675"/>
            <a:ext cx="384300" cy="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dk2"/>
                </a:solidFill>
              </a:rPr>
              <a:t>1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Сделано: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/>
              <a:t>Дописал основную часть теста Charge Exchange</a:t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 amt="20000"/>
          </a:blip>
          <a:stretch>
            <a:fillRect/>
          </a:stretch>
        </p:blipFill>
        <p:spPr>
          <a:xfrm>
            <a:off x="311700" y="4030725"/>
            <a:ext cx="538150" cy="53815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/>
        </p:nvSpPr>
        <p:spPr>
          <a:xfrm>
            <a:off x="8254725" y="4189675"/>
            <a:ext cx="384300" cy="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dk2"/>
                </a:solidFill>
              </a:rPr>
              <a:t>2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Планы: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/>
              <a:t>Построить гистограммы по полученным данным</a:t>
            </a:r>
            <a:endParaRPr/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 amt="20000"/>
          </a:blip>
          <a:stretch>
            <a:fillRect/>
          </a:stretch>
        </p:blipFill>
        <p:spPr>
          <a:xfrm>
            <a:off x="311700" y="4030725"/>
            <a:ext cx="538150" cy="53815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5"/>
          <p:cNvSpPr txBox="1"/>
          <p:nvPr/>
        </p:nvSpPr>
        <p:spPr>
          <a:xfrm>
            <a:off x="8254725" y="4189675"/>
            <a:ext cx="384300" cy="3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chemeClr val="dk2"/>
                </a:solidFill>
              </a:rPr>
              <a:t>3</a:t>
            </a:r>
            <a:endParaRPr sz="18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