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3eace651a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3eace651a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3eace651a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3eace651a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69052" y="781525"/>
            <a:ext cx="6792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Отчёт 10.03.25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688600" y="26641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999999"/>
                </a:solidFill>
              </a:rPr>
              <a:t>Дашицыренов Цыден</a:t>
            </a:r>
            <a:endParaRPr sz="1500">
              <a:solidFill>
                <a:srgbClr val="999999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311700" y="4030725"/>
            <a:ext cx="538150" cy="5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8254725" y="4189675"/>
            <a:ext cx="3843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2"/>
                </a:solidFill>
              </a:rPr>
              <a:t>1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Сделано: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/>
              <a:t>Дописал основную часть теста Charge Exchange</a:t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311700" y="4030725"/>
            <a:ext cx="538150" cy="5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8254725" y="4189675"/>
            <a:ext cx="3843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2"/>
                </a:solidFill>
              </a:rPr>
              <a:t>2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Планы: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/>
              <a:t>Построить гистограммы по полученным данным</a:t>
            </a: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311700" y="4030725"/>
            <a:ext cx="538150" cy="5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8254725" y="4189675"/>
            <a:ext cx="3843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2"/>
                </a:solidFill>
              </a:rPr>
              <a:t>3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