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6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B80FAD-F781-A04C-4752-B7951AB3A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E958D82-4B20-2409-8369-783A701E7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C39A79-2D2E-F5A3-7BCC-CADD3E7EC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B506-C669-4B59-852C-DDED13B51D17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8A04F1-6006-FBF2-5904-64D315D33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613BFA-FEC8-349E-362F-7E9C5EA98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4106-39AD-45C4-841D-B403D85A1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231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26248E-A904-39FD-79CF-25931120D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9D69910-E7AA-D24A-5311-CE4A84692B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526D99-B249-22BE-584A-223793371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B506-C669-4B59-852C-DDED13B51D17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BFCA26-F732-BFE2-105B-5AD4862C2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73114D-EA68-68A2-3043-B3154C84B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4106-39AD-45C4-841D-B403D85A1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953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B75008D-C266-21C2-8F90-76356EA9AF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B176615-99B1-EE4E-1E1D-280AFA3C2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476CA3-2A54-8CAB-5AD8-CC0CAD880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B506-C669-4B59-852C-DDED13B51D17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3D924C-3C78-D8DB-D2CE-14C2C76A7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C42885-0038-2BEB-63E2-EF9B3D19B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4106-39AD-45C4-841D-B403D85A1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460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952028-DEEE-2C40-682D-002EC9FC0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8D7E9C-9464-B827-648E-F6B0D3508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8CD3A6-7DF4-751C-B70C-E14601332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B506-C669-4B59-852C-DDED13B51D17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62413E-D7EF-886F-1D13-B3D2BF35C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7BB592-E1B6-1115-A2BD-4D22CE7EE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4106-39AD-45C4-841D-B403D85A1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412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369D7F-3B77-8E98-EFCA-C2FC5EA20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02A75EA-0FA1-8767-BA0D-242BF870B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B896AE4-EB12-AF42-0C0F-5F0871CFF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B506-C669-4B59-852C-DDED13B51D17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DB4B16-67FC-AFA2-3C8F-B5FA921E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B7AD60-C18F-0507-37B3-3C322F65B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4106-39AD-45C4-841D-B403D85A1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264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82370C-0B3B-9E73-21BB-C21B40086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A144D2-C862-6FB3-A29C-41D2BAEC8F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243DC19-4B98-2C46-892B-BF98D66058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341D20E-87DE-E830-5617-3787373CE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B506-C669-4B59-852C-DDED13B51D17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9F05B0-F9F6-A627-2376-F1A658C5B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C54807E-F3C7-C7CC-FA55-08FD67D9A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4106-39AD-45C4-841D-B403D85A1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8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B8E192-DD53-E99D-8AB1-A52F5B55D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A578284-0A65-C12E-BB4D-4B9CAE78E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E28D4A9-6E80-39AC-50CD-7CF48A8032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3BDC900-DC00-91A9-2E8C-EA512B7321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7FC5E87-2242-348F-61FB-2E77AAD765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C66CC9A-AAF9-1BB8-3264-13E0F9A99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B506-C669-4B59-852C-DDED13B51D17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563BAF3-DB0A-036F-6382-B31965EF6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43365DA-8C8C-075B-0C1E-9045B212B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4106-39AD-45C4-841D-B403D85A1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511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A11106-1F5F-4FE1-8FA5-FD71530F0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6B79619-817E-F308-47AC-59F2E4ECD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B506-C669-4B59-852C-DDED13B51D17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FC123EE-32D3-49D7-90AE-7EC221E31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9388D85-3B7E-2B11-D6BF-83D6026E1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4106-39AD-45C4-841D-B403D85A1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36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822BACD-EF8C-6882-F6FD-15B7B07F5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B506-C669-4B59-852C-DDED13B51D17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6412B3F-04DE-D7C4-B03D-86A7E0910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18D622D-19AF-7F49-7E2B-5E940000D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4106-39AD-45C4-841D-B403D85A1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412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CB2E10-D305-B135-4644-8EC0A686A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951C64-2F5A-2931-C78D-7A756E186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89DCF4E-54A8-6F8D-A0A4-A1A8DC880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2E074D-6C49-6E50-912B-D0B777B64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B506-C669-4B59-852C-DDED13B51D17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16867AD-2E0D-0721-3A5C-04E45A41C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EC33C9F-DA5D-9F04-079C-EBFBD0702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4106-39AD-45C4-841D-B403D85A1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734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60F11C-89A4-3448-A226-AC7CC420D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1AA1699-BA60-882D-DDA8-97EF6372B1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1E4F302-DA41-D38D-56C7-2E3A1C574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596374-E65A-A072-A115-D9D370075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B506-C669-4B59-852C-DDED13B51D17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049DA5C-9CF8-CC43-F50A-8AA6BDAA9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6572BB-B9FC-7856-74E3-A13B1DCB0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4106-39AD-45C4-841D-B403D85A1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147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62B02A-029F-1473-1504-70C1FA8D0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0EF56B6-0DA6-AB05-9835-2DCAD4BB4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D4EA25-513F-E2AC-AAD7-0E3CBA0637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7B506-C669-4B59-852C-DDED13B51D17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968D2C-A19B-71F4-7671-155C381FDD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4E202A-D266-072F-7355-09A12518A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B4106-39AD-45C4-841D-B403D85A1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311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25C89B1F-807E-16D6-FF96-EBE8175695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Отчёт за </a:t>
            </a:r>
            <a:r>
              <a:rPr lang="en-US" dirty="0"/>
              <a:t>10</a:t>
            </a:r>
            <a:r>
              <a:rPr lang="ru-RU" dirty="0"/>
              <a:t> марта</a:t>
            </a:r>
          </a:p>
        </p:txBody>
      </p:sp>
      <p:sp>
        <p:nvSpPr>
          <p:cNvPr id="8" name="Подзаголовок 7">
            <a:extLst>
              <a:ext uri="{FF2B5EF4-FFF2-40B4-BE49-F238E27FC236}">
                <a16:creationId xmlns:a16="http://schemas.microsoft.com/office/drawing/2014/main" id="{D0C6CE63-71E3-7B1B-3C87-FC600C10D8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/>
              <a:t>Акимов Иван</a:t>
            </a:r>
          </a:p>
        </p:txBody>
      </p:sp>
    </p:spTree>
    <p:extLst>
      <p:ext uri="{BB962C8B-B14F-4D97-AF65-F5344CB8AC3E}">
        <p14:creationId xmlns:p14="http://schemas.microsoft.com/office/powerpoint/2010/main" val="246663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6690B1E-902D-9A45-ED6F-BE9D048F8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Поиск начала по </a:t>
            </a:r>
            <a:r>
              <a:rPr lang="en-US" dirty="0"/>
              <a:t>Cloud </a:t>
            </a:r>
            <a:r>
              <a:rPr lang="ru-RU" dirty="0"/>
              <a:t>и </a:t>
            </a:r>
            <a:r>
              <a:rPr lang="en-US" dirty="0"/>
              <a:t>QI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8F876BC-EE12-D7DE-A04A-F2B8A2E22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865798"/>
            <a:ext cx="5157787" cy="823912"/>
          </a:xfrm>
        </p:spPr>
        <p:txBody>
          <a:bodyPr/>
          <a:lstStyle/>
          <a:p>
            <a:pPr algn="ctr"/>
            <a:r>
              <a:rPr lang="en-US" dirty="0"/>
              <a:t>Cloud</a:t>
            </a:r>
            <a:endParaRPr lang="ru-RU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648A3CB8-F64A-BD89-2F86-9233454A5F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836" y="862014"/>
            <a:ext cx="5183188" cy="823912"/>
          </a:xfrm>
        </p:spPr>
        <p:txBody>
          <a:bodyPr/>
          <a:lstStyle/>
          <a:p>
            <a:pPr algn="ctr"/>
            <a:r>
              <a:rPr lang="en-US" dirty="0"/>
              <a:t>QI</a:t>
            </a:r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815BCD3-88BC-AE38-D4A7-81BB8F8D77C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74" y="1689709"/>
            <a:ext cx="5702527" cy="4065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58373A7-840A-937D-0518-0E2532D295C5}"/>
              </a:ext>
            </a:extLst>
          </p:cNvPr>
          <p:cNvSpPr txBox="1"/>
          <p:nvPr/>
        </p:nvSpPr>
        <p:spPr>
          <a:xfrm>
            <a:off x="1351868" y="5820331"/>
            <a:ext cx="4127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Средняя квадратичная ошибка: 1243.56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71F92C1F-0A7F-FB54-89EF-E94A74E3601F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3224" y="1747184"/>
            <a:ext cx="5486411" cy="3950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5ADD001-62A0-DE1C-BECD-ABF38828F605}"/>
              </a:ext>
            </a:extLst>
          </p:cNvPr>
          <p:cNvSpPr txBox="1"/>
          <p:nvPr/>
        </p:nvSpPr>
        <p:spPr>
          <a:xfrm>
            <a:off x="6802792" y="5755845"/>
            <a:ext cx="4127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Средняя квадратичная ошибка: 12</a:t>
            </a:r>
            <a:r>
              <a:rPr lang="en-US" dirty="0"/>
              <a:t>17</a:t>
            </a:r>
            <a:r>
              <a:rPr lang="ru-RU" dirty="0"/>
              <a:t>.6</a:t>
            </a:r>
          </a:p>
        </p:txBody>
      </p:sp>
    </p:spTree>
    <p:extLst>
      <p:ext uri="{BB962C8B-B14F-4D97-AF65-F5344CB8AC3E}">
        <p14:creationId xmlns:p14="http://schemas.microsoft.com/office/powerpoint/2010/main" val="3930455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9D974EB9-4152-F636-CFB8-BFD40AA93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Конец облаков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38F0A8FA-C374-7912-D5A7-CA9D3D9C0FD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083" y="1314810"/>
            <a:ext cx="7539134" cy="540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399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E86886FB-D2CA-653A-9F71-CBBCA21DF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Попадание в разницу</a:t>
            </a:r>
            <a:r>
              <a:rPr lang="en-US" dirty="0"/>
              <a:t> c </a:t>
            </a:r>
            <a:r>
              <a:rPr lang="ru-RU" dirty="0"/>
              <a:t>началом</a:t>
            </a:r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D70C3D7B-2E48-C174-43F0-E64B05A46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8213" y="1020325"/>
            <a:ext cx="5157787" cy="823912"/>
          </a:xfrm>
        </p:spPr>
        <p:txBody>
          <a:bodyPr/>
          <a:lstStyle/>
          <a:p>
            <a:pPr algn="ctr"/>
            <a:r>
              <a:rPr lang="ru-RU" dirty="0"/>
              <a:t>Без фильтра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C49C0972-8D84-9A9B-0EE5-2446F7F29A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0300" y="1020325"/>
            <a:ext cx="5183188" cy="823912"/>
          </a:xfrm>
        </p:spPr>
        <p:txBody>
          <a:bodyPr/>
          <a:lstStyle/>
          <a:p>
            <a:pPr algn="ctr"/>
            <a:r>
              <a:rPr lang="ru-RU" dirty="0"/>
              <a:t>С фильтром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9952B9C1-A39C-6F67-DA27-799BC0A7B19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03" y="1844237"/>
            <a:ext cx="5698836" cy="4321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A22E65B9-55ED-3BA1-CF8D-A90CE70AC292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563" y="1844237"/>
            <a:ext cx="5609011" cy="4321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3450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55E4B6-6A11-A35A-EF21-2B7C3B56FC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5A0A792-8B16-741F-921F-17AFBE21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Попадание в разницу с концом</a:t>
            </a:r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E33846A7-6AAB-3CFB-FC03-0D3E1E0239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8213" y="1020325"/>
            <a:ext cx="5157787" cy="823912"/>
          </a:xfrm>
        </p:spPr>
        <p:txBody>
          <a:bodyPr/>
          <a:lstStyle/>
          <a:p>
            <a:pPr algn="ctr"/>
            <a:r>
              <a:rPr lang="ru-RU" dirty="0"/>
              <a:t>Без фильтра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9C6F6DC4-CA7E-93B4-CA64-6D06271F9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0300" y="1020325"/>
            <a:ext cx="5183188" cy="823912"/>
          </a:xfrm>
        </p:spPr>
        <p:txBody>
          <a:bodyPr/>
          <a:lstStyle/>
          <a:p>
            <a:pPr algn="ctr"/>
            <a:r>
              <a:rPr lang="ru-RU" dirty="0"/>
              <a:t>С фильтром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E607F1F-7B3A-8034-00BC-F1C92EDCF97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14603" y="1844237"/>
            <a:ext cx="5698836" cy="4321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173BFE7C-3236-54AC-B7FC-75118305E2F9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8563" y="1844237"/>
            <a:ext cx="5609011" cy="4321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5768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0802B312-669E-56B9-E3CE-7AB309DE1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Какие еще проблемы</a:t>
            </a:r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7FD0ABDA-5B63-E82D-2337-D3D7210E5FC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27351"/>
            <a:ext cx="5181600" cy="3947886"/>
          </a:xfrm>
        </p:spPr>
      </p:pic>
      <p:pic>
        <p:nvPicPr>
          <p:cNvPr id="4098" name="Picture 2">
            <a:extLst>
              <a:ext uri="{FF2B5EF4-FFF2-40B4-BE49-F238E27FC236}">
                <a16:creationId xmlns:a16="http://schemas.microsoft.com/office/drawing/2014/main" id="{A90985BC-B054-DF4B-DCFC-C5F67DDC2BD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058194"/>
            <a:ext cx="51816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01504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49</Words>
  <Application>Microsoft Office PowerPoint</Application>
  <PresentationFormat>Широкоэкранный</PresentationFormat>
  <Paragraphs>15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Отчёт за 10 марта</vt:lpstr>
      <vt:lpstr>Поиск начала по Cloud и QI</vt:lpstr>
      <vt:lpstr>Конец облаков</vt:lpstr>
      <vt:lpstr>Попадание в разницу c началом</vt:lpstr>
      <vt:lpstr>Попадание в разницу с концом</vt:lpstr>
      <vt:lpstr>Какие еще проблемы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Ivan Akimov</dc:creator>
  <cp:lastModifiedBy>Ivan Akimov</cp:lastModifiedBy>
  <cp:revision>3</cp:revision>
  <dcterms:created xsi:type="dcterms:W3CDTF">2025-03-06T05:14:33Z</dcterms:created>
  <dcterms:modified xsi:type="dcterms:W3CDTF">2025-03-10T06:00:19Z</dcterms:modified>
</cp:coreProperties>
</file>