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0FD564-AC89-486D-B24A-9F9916BA0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1B6DE2-CDBE-438F-95AC-002DB9950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17372C-34D3-4AE6-83F6-A60AF770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94F1D9-0E1F-48E2-A531-120F5088C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221F32-C949-49FA-A616-E982E74A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0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E0788-E8D2-4224-9395-9F68B5B7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8E4761-0C4C-40CF-879D-94C804F2C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9832CD-AB8A-4317-9DCC-75809C069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589BA9-3DDD-4E0A-BF0C-533E1053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E4531D-EDFD-48D0-9EB5-6DFBC1AD2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01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627AE42-7531-40FB-9AE6-7C43E425B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E134F8-3636-4306-A907-16DCD1C5B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19EF09-CF4B-4BB9-9CD9-6AC57AB7D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58CFF0-2DE1-4FD1-B93C-8CFEF2742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5E660B-8389-4107-B847-16D514A4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19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F03A7-98EB-410E-A93F-B49A12679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4E290A-41A2-4D87-BF2A-2F782E1E6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8068FC-4064-430B-BC88-89AEB135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E747D3-F6E7-4676-AAFF-BBC3AB83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5E868-4E3D-4498-91E9-026C13A75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09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05299-3E41-4297-8432-1A3AB4BE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4990F6-CBB2-4604-881D-C32B1D2F6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919D4A-48A2-47FE-9EA1-08C9F66DD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AA3ABC-F3B5-401E-850B-0D2457CD4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D21027-9EFC-439B-9804-A8E8ED0E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CE999-1FEE-47FC-9341-CF3D5A281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BD47F7-504B-4610-9CA8-F484356F9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C12A09-D269-431A-9E03-8AE2BB8A8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B491E8-AFB6-49ED-B4C5-85E2B7BD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86FC63-DF50-45AD-B31B-28169646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F42138-835F-41C5-A3C6-023869D2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5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1D046E-3E79-46B4-A083-493DE1D12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854661-4921-4284-83CC-D1B46B621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249851-6936-4F41-B65E-6489B6817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E7A5D4-03DE-496B-931B-5DC93A38E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9E5001-104F-4078-ACA6-A35057099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D7F773-CA86-4CF8-BB60-7326E37E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FE988B-83A1-4892-B4B0-14A365D74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362AB0-E39B-4A79-AF0A-28E9326D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05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AB9B1-D1C3-4A9C-9730-8539B5A87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85ADD56-D333-4588-B4DF-399AC5E3E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4CB378F-C0C0-48A6-8DB0-4A85410C9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EA7F64-AB73-4B3C-A70B-07F68C04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19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2E9206-8525-47AA-BB91-60FA080A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BDC70E3-34C2-4CAD-823E-6F7292B7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FFA0D6-79FB-4DC6-BB8F-34E461A5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66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58310-BDD1-434E-BB7D-3D787B5F4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398D24-156A-4C3D-80F4-90C39D46E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803051-B67A-410D-B87D-B55922E9E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801C69-1FF4-4AD9-BA33-B6B84F592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E4E34E-1901-42AC-88A8-CBEFAA431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51FC86-133A-4059-BF63-0918F10A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3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FF493-07DD-4112-A281-860D58898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DC6BA9-883F-4AE8-91E3-4DCEFB770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B6F43F-0775-4E5E-B4D6-233BB59FA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FA0DB4-CBEA-4E90-9B42-955315A6C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0A8CB0-8F49-4757-B906-14E897D94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C83F94-3C31-4726-88E2-98D76CA9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3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48121-E8C1-4087-8A44-DFBFADE00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30EB1A-1DB8-4E80-981A-75F153491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A23623-8DA5-4C19-96C6-42BEFE964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0A7C-7D5F-4875-9421-FE6EF13BFAFA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F0248-5DAA-411B-9680-D9EC18440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30CE1E-6C64-44F8-96D6-D4FF6782F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4C3F6-8BA2-46D2-8362-EAA3433B1D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24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6F4CC-F523-415A-BEB0-ABA76DBE70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10.03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EC1008-0CA6-4D6A-9799-3FFE44B40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3963"/>
            <a:ext cx="9144000" cy="165576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Ольга</a:t>
            </a:r>
          </a:p>
        </p:txBody>
      </p:sp>
    </p:spTree>
    <p:extLst>
      <p:ext uri="{BB962C8B-B14F-4D97-AF65-F5344CB8AC3E}">
        <p14:creationId xmlns:p14="http://schemas.microsoft.com/office/powerpoint/2010/main" val="101099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F4CC1-FB2A-4580-A9DC-19F373641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прошлой неделе: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A481AB-1B6B-408E-A914-3DF2708DD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Сдан ммф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лекция по анализу данных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Начата домашка по ШСЦС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Досмотрены лекции по ШСЦС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основных классов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273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060B5-7375-49A2-A031-22281EE18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на неделю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14BF58-81E0-4F3D-972B-C9E305E35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Перейти к практической задачи (начать переписывать тесты на основе полученных знаний 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Доделать домашку по ШСЦС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Посетить предстоящие лекции (анализ данных и ШСЦС) и семинары лаборатории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Возобновить книгу «Искусство схемотехники»</a:t>
            </a:r>
          </a:p>
        </p:txBody>
      </p:sp>
    </p:spTree>
    <p:extLst>
      <p:ext uri="{BB962C8B-B14F-4D97-AF65-F5344CB8AC3E}">
        <p14:creationId xmlns:p14="http://schemas.microsoft.com/office/powerpoint/2010/main" val="1921997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67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Отчёт 10.03</vt:lpstr>
      <vt:lpstr>На прошлой неделе:</vt:lpstr>
      <vt:lpstr>Планы на неделю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10.03</dc:title>
  <dc:creator>Оля Петрова</dc:creator>
  <cp:lastModifiedBy>Оля Петрова</cp:lastModifiedBy>
  <cp:revision>1</cp:revision>
  <dcterms:created xsi:type="dcterms:W3CDTF">2025-03-10T05:41:55Z</dcterms:created>
  <dcterms:modified xsi:type="dcterms:W3CDTF">2025-03-10T05:56:41Z</dcterms:modified>
</cp:coreProperties>
</file>