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416531" y="5075959"/>
            <a:ext cx="8775469" cy="1280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Еженедельный отчет: Разработка сопряжения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2 концентратора  и компьютера в эксперименте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NICA</a:t>
            </a:r>
            <a:endParaRPr lang="ru-RU" sz="3200" b="1" dirty="0" smtClean="0">
              <a:solidFill>
                <a:srgbClr val="000000"/>
              </a:solidFill>
              <a:latin typeface="+mn-lt"/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Ерофеев Дмитрий,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03.2025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03" t="6293"/>
          <a:stretch/>
        </p:blipFill>
        <p:spPr>
          <a:xfrm>
            <a:off x="6502375" y="357264"/>
            <a:ext cx="4775225" cy="4753170"/>
          </a:xfrm>
          <a:prstGeom prst="rect">
            <a:avLst/>
          </a:prstGeom>
        </p:spPr>
      </p:pic>
      <p:pic>
        <p:nvPicPr>
          <p:cNvPr id="6" name="Рисунок 5" descr="C:\Users\HP\Downloads\Telegram Desktop\IMG_20240802_123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0" y="660567"/>
            <a:ext cx="5358821" cy="414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228" y="630189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436" y="6130407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013594" y="6240507"/>
            <a:ext cx="54133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сопряжения L2 концентратора  и компьютера в эксперименте NICA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utoShape 6" descr="https://git.jinr.ru/spd/DAQ/l2-hub/-/raw/main/docs/L2_hu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72" y="313506"/>
            <a:ext cx="917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07" y="570451"/>
            <a:ext cx="6562165" cy="515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270" y="704881"/>
            <a:ext cx="14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было: </a:t>
            </a:r>
            <a:r>
              <a:rPr lang="ru-RU" dirty="0" smtClean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0607" y="2856412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теперь: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0926" y="304801"/>
            <a:ext cx="426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было доделано: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Отладил в симуляции новую структуру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aq_mux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2218" y="1349829"/>
            <a:ext cx="4654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Идеи и планы: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Вернуться к отладке «случайных» кадров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Сделать тестовый стенд для </a:t>
            </a:r>
            <a:r>
              <a:rPr lang="en-US" dirty="0" smtClean="0"/>
              <a:t>l2_top </a:t>
            </a:r>
            <a:r>
              <a:rPr lang="ru-RU" dirty="0" smtClean="0"/>
              <a:t>модуля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Вернуться к </a:t>
            </a:r>
            <a:r>
              <a:rPr lang="en-US" dirty="0" smtClean="0"/>
              <a:t>QDMA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2" y="2856412"/>
            <a:ext cx="4801700" cy="27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105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HP</cp:lastModifiedBy>
  <cp:revision>109</cp:revision>
  <dcterms:created xsi:type="dcterms:W3CDTF">2015-09-03T07:45:20Z</dcterms:created>
  <dcterms:modified xsi:type="dcterms:W3CDTF">2025-03-10T04:42:11Z</dcterms:modified>
</cp:coreProperties>
</file>