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304" r:id="rId4"/>
    <p:sldId id="298" r:id="rId5"/>
    <p:sldId id="283" r:id="rId6"/>
    <p:sldId id="305" r:id="rId7"/>
    <p:sldId id="284" r:id="rId8"/>
    <p:sldId id="297" r:id="rId9"/>
    <p:sldId id="303" r:id="rId10"/>
    <p:sldId id="300" r:id="rId11"/>
    <p:sldId id="267" r:id="rId12"/>
  </p:sldIdLst>
  <p:sldSz cx="18288000" cy="10287000"/>
  <p:notesSz cx="6858000" cy="9144000"/>
  <p:embeddedFontLst>
    <p:embeddedFont>
      <p:font typeface="DM Sans Italics" panose="020B0604020202020204" charset="0"/>
      <p:regular r:id="rId14"/>
    </p:embeddedFont>
    <p:embeddedFont>
      <p:font typeface="Cambria Math" panose="02040503050406030204" pitchFamily="18" charset="0"/>
      <p:regular r:id="rId15"/>
    </p:embeddedFont>
    <p:embeddedFont>
      <p:font typeface="DM San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M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22" autoAdjust="0"/>
  </p:normalViewPr>
  <p:slideViewPr>
    <p:cSldViewPr>
      <p:cViewPr>
        <p:scale>
          <a:sx n="50" d="100"/>
          <a:sy n="50" d="100"/>
        </p:scale>
        <p:origin x="211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0</a:t>
            </a: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1.04.2025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8224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cross 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sections (log scale)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44434" y="9192985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33" y="1560442"/>
            <a:ext cx="5123604" cy="75437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62165" y="9192984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02" y="1562100"/>
            <a:ext cx="5123603" cy="7543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670" y="1560442"/>
            <a:ext cx="5124729" cy="7545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52971" y="9192984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Data with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acceptance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6000" y="3361052"/>
            <a:ext cx="13639800" cy="16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ATLAS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692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Current state of task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Data is still being processed. Some jobs consumed a lot of memory. I redefined job sizing to avoid this. So far ~23% of the dataset is done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Acceptance calculation has been adjusted, some mistakes were fixed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J/Psi cross sections are calculated for processed data. Not enough statistics for </a:t>
            </a:r>
            <a:r>
              <a:rPr lang="el-GR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ρ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, </a:t>
            </a:r>
            <a:r>
              <a:rPr lang="el-GR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ω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 and </a:t>
            </a:r>
            <a:r>
              <a:rPr lang="el-GR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φ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- mesons</a:t>
            </a:r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lvl="0" algn="just"/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1562100"/>
                <a:ext cx="14554200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Total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acceptance for trigger 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chain HLT_2mu14_L12MU8F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is calculated for following fiducial regions: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21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regions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28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GeV to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110 GeV</a:t>
                </a:r>
              </a:p>
              <a:p>
                <a:pPr marL="742950" lvl="0" indent="-742950" algn="just">
                  <a:buFont typeface="+mj-lt"/>
                  <a:buAutoNum type="arabicPeriod"/>
                </a:pP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5 regions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0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.0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2.5</a:t>
                </a:r>
                <a:endParaRPr lang="en-US" sz="3200" b="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In each bin fit is performed and yields are </a:t>
                </a:r>
                <a:r>
                  <a:rPr lang="en-US" sz="32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rocorded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4554200" cy="4185761"/>
              </a:xfrm>
              <a:prstGeom prst="rect">
                <a:avLst/>
              </a:prstGeom>
              <a:blipFill>
                <a:blip r:embed="rId2"/>
                <a:stretch>
                  <a:fillRect l="-1214" t="-1892" r="-1005" b="-18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7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47800" y="1714500"/>
                <a:ext cx="15849600" cy="281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acceptance A is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defined as the fraction of the number of simulated decays in</a:t>
                </a:r>
              </a:p>
              <a:p>
                <a:pPr lvl="0" algn="just"/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probe sample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divided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by</a:t>
                </a:r>
              </a:p>
              <a:p>
                <a:pPr lvl="0" algn="just"/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number of simulated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decays.</a:t>
                </a:r>
              </a:p>
              <a:p>
                <a:pPr lvl="0" algn="just"/>
                <a:endPara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#####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###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14500"/>
                <a:ext cx="15849600" cy="2816156"/>
              </a:xfrm>
              <a:prstGeom prst="rect">
                <a:avLst/>
              </a:prstGeom>
              <a:blipFill>
                <a:blip r:embed="rId2"/>
                <a:stretch>
                  <a:fillRect l="-808" t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47800" y="4152900"/>
                <a:ext cx="15849600" cy="4000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probability 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that J/</a:t>
                </a:r>
                <a:r>
                  <a:rPr lang="el-GR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ψ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passes the 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following acceptance selections imposed on the two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muons depending:  </a:t>
                </a:r>
              </a:p>
              <a:p>
                <a:pPr lvl="0" algn="just"/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endParaRPr lang="en-US" sz="2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endPara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den>
                      </m:f>
                      <m:r>
                        <a:rPr lang="en-US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𝑡𝑟𝑖𝑔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Trigger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chain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: HLT_2mu14_L12MU8F</a:t>
                </a:r>
                <a:endParaRPr 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52900"/>
                <a:ext cx="15849600" cy="4000775"/>
              </a:xfrm>
              <a:prstGeom prst="rect">
                <a:avLst/>
              </a:prstGeom>
              <a:blipFill>
                <a:blip r:embed="rId3"/>
                <a:stretch>
                  <a:fillRect l="-808" t="-1979" r="-769" b="-3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Total 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714500"/>
            <a:ext cx="15849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DM Sans" panose="020B0604020202020204" charset="0"/>
            </a:endParaRPr>
          </a:p>
          <a:p>
            <a:pPr lvl="0" algn="just"/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  <a:latin typeface="DM Sans" panose="020B06040202020202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14500"/>
            <a:ext cx="10515600" cy="77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62200" y="342900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Cross sections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Differential 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formula: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##(2)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=35.7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integrated luminosity,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 used following formula:</a:t>
                </a: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#(3)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 </a:t>
                </a:r>
              </a:p>
              <a:p>
                <a:pPr lvl="0" algn="just"/>
                <a:endParaRPr 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Double differential 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</a:t>
                </a:r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formula:</a:t>
                </a:r>
                <a:endParaRPr lang="en-US" sz="2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#(4)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  <a:blipFill>
                <a:blip r:embed="rId2"/>
                <a:stretch>
                  <a:fillRect l="-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8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86688"/>
            <a:ext cx="11053728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9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5448300"/>
            <a:ext cx="11053725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86688"/>
            <a:ext cx="11053728" cy="3961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6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18384</TotalTime>
  <Words>162</Words>
  <Application>Microsoft Office PowerPoint</Application>
  <PresentationFormat>Произвольный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DM Sans Italics</vt:lpstr>
      <vt:lpstr>Cambria Math</vt:lpstr>
      <vt:lpstr>DM Sans</vt:lpstr>
      <vt:lpstr>Calibri</vt:lpstr>
      <vt:lpstr>DM Sans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72</cp:revision>
  <dcterms:created xsi:type="dcterms:W3CDTF">2006-08-16T00:00:00Z</dcterms:created>
  <dcterms:modified xsi:type="dcterms:W3CDTF">2025-04-01T17:15:27Z</dcterms:modified>
  <dc:identifier>DAGC41OLrmw</dc:identifier>
</cp:coreProperties>
</file>