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3" r:id="rId4"/>
    <p:sldId id="277" r:id="rId5"/>
    <p:sldId id="298" r:id="rId6"/>
    <p:sldId id="284" r:id="rId7"/>
    <p:sldId id="296" r:id="rId8"/>
    <p:sldId id="297" r:id="rId9"/>
    <p:sldId id="300" r:id="rId10"/>
    <p:sldId id="299" r:id="rId11"/>
    <p:sldId id="301" r:id="rId12"/>
    <p:sldId id="302" r:id="rId13"/>
    <p:sldId id="267" r:id="rId14"/>
  </p:sldIdLst>
  <p:sldSz cx="18288000" cy="10287000"/>
  <p:notesSz cx="6858000" cy="9144000"/>
  <p:embeddedFontLst>
    <p:embeddedFont>
      <p:font typeface="DM Sans Italics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DM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25.03.2025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5448300"/>
            <a:ext cx="11053725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86548" y="1734166"/>
            <a:ext cx="5115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Trigger chain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: HLT_2mu10_l2mt_L1MU10BOM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9" y="1562100"/>
            <a:ext cx="5429917" cy="75873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2807" y="9172650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Systematic uncertainties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714500"/>
            <a:ext cx="158496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Main sources of systematic uncertainties: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Luminosity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Acceptance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Reconstruction efficiency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Trigger efficiency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anose="020B0604020202020204" charset="0"/>
              </a:rPr>
              <a:t>Fit models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endParaRPr lang="en-US" sz="2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  <a:p>
            <a:pPr lvl="0" algn="just"/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latin typeface="DM Sans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4152900"/>
            <a:ext cx="158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#####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2816156"/>
              </a:xfrm>
              <a:prstGeom prst="rect">
                <a:avLst/>
              </a:prstGeom>
              <a:blipFill>
                <a:blip r:embed="rId2"/>
                <a:stretch>
                  <a:fillRect l="-808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4152900"/>
                <a:ext cx="15849600" cy="492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 depending on a trigger:  </a:t>
                </a: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514350" lvl="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28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</a:p>
              <a:p>
                <a:pPr marL="514350" lvl="0" indent="-514350" algn="just">
                  <a:buFont typeface="+mj-lt"/>
                  <a:buAutoNum type="arabicPeriod"/>
                </a:pPr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endParaRPr lang="en-US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chains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</a:t>
                </a:r>
                <a:r>
                  <a:rPr lang="en-US" sz="2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HLT_2mu10_l2mt_L1MU10BOM and 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HLT_2mu14_L12MU8F</a:t>
                </a:r>
                <a:endParaRPr 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52900"/>
                <a:ext cx="15849600" cy="4924105"/>
              </a:xfrm>
              <a:prstGeom prst="rect">
                <a:avLst/>
              </a:prstGeom>
              <a:blipFill>
                <a:blip r:embed="rId3"/>
                <a:stretch>
                  <a:fillRect l="-923" t="-1609" r="-769" b="-1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28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acceptance for trigger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 HLT_2mu10_l2mt_L1MU10BOM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40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 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100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0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.0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1.0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11.4% to 19.0%.</a:t>
                </a: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1.42% to 2.74%</a:t>
                </a: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0.13% to 44.9%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281207"/>
              </a:xfrm>
              <a:prstGeom prst="rect">
                <a:avLst/>
              </a:prstGeom>
              <a:blipFill>
                <a:blip r:embed="rId2"/>
                <a:stretch>
                  <a:fillRect l="-1214" t="-1261" r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28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acceptance for trigger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chain HLT_2mu14_L12MU8F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40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28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 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108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0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.0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 </a:t>
                </a: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42.5% to 62.5%.</a:t>
                </a: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47.9% to 71.1%</a:t>
                </a: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varies from 25.1% to 76.5%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281207"/>
              </a:xfrm>
              <a:prstGeom prst="rect">
                <a:avLst/>
              </a:prstGeom>
              <a:blipFill>
                <a:blip r:embed="rId2"/>
                <a:stretch>
                  <a:fillRect l="-1214" t="-1261" r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J/</a:t>
            </a:r>
            <a:r>
              <a:rPr lang="el-GR" sz="4500" b="1" dirty="0" smtClean="0">
                <a:solidFill>
                  <a:srgbClr val="3F7279"/>
                </a:solidFill>
                <a:latin typeface="DM Sans Bold"/>
              </a:rPr>
              <a:t>Ψ</a:t>
            </a:r>
            <a:endParaRPr lang="en-US" sz="4500" b="1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88276"/>
            <a:ext cx="14836124" cy="81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6688"/>
            <a:ext cx="11053728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86548" y="1734166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Trigger chain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DM Sans" panose="020B0604020202020204" charset="0"/>
              </a:rPr>
              <a:t>: HLT_2mu14_L12MU8F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6889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without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02" y="1585689"/>
            <a:ext cx="5429917" cy="7587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60890" y="917302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21" y="1649188"/>
            <a:ext cx="5398756" cy="75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144</Words>
  <Application>Microsoft Office PowerPoint</Application>
  <PresentationFormat>Произвольный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DM Sans Italics</vt:lpstr>
      <vt:lpstr>Cambria Math</vt:lpstr>
      <vt:lpstr>DM Sans</vt:lpstr>
      <vt:lpstr>Calibri</vt:lpstr>
      <vt:lpstr>DM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62</cp:revision>
  <dcterms:created xsi:type="dcterms:W3CDTF">2006-08-16T00:00:00Z</dcterms:created>
  <dcterms:modified xsi:type="dcterms:W3CDTF">2025-03-25T11:30:00Z</dcterms:modified>
  <dc:identifier>DAGC41OLrmw</dc:identifier>
</cp:coreProperties>
</file>