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5" r:id="rId3"/>
    <p:sldId id="262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5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25.03.2025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25.03.2025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25.03.2025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25</a:t>
            </a:r>
            <a:r>
              <a:rPr lang="ru-RU" dirty="0" smtClean="0"/>
              <a:t>.0</a:t>
            </a:r>
            <a:r>
              <a:rPr lang="en-US" dirty="0"/>
              <a:t>3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368"/>
            <a:ext cx="9407769" cy="59260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Ftag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795" y="1099039"/>
            <a:ext cx="8595360" cy="4351337"/>
          </a:xfrm>
        </p:spPr>
        <p:txBody>
          <a:bodyPr/>
          <a:lstStyle/>
          <a:p>
            <a:r>
              <a:rPr lang="ru-RU" dirty="0" smtClean="0"/>
              <a:t>Смог удачно перенести из </a:t>
            </a:r>
            <a:r>
              <a:rPr lang="en-US" dirty="0" smtClean="0"/>
              <a:t>root </a:t>
            </a:r>
            <a:r>
              <a:rPr lang="ru-RU" dirty="0" smtClean="0"/>
              <a:t>в </a:t>
            </a:r>
            <a:r>
              <a:rPr lang="en-US" dirty="0" smtClean="0"/>
              <a:t>hdf.h5 </a:t>
            </a:r>
            <a:r>
              <a:rPr lang="ru-RU" dirty="0" smtClean="0"/>
              <a:t>формат.</a:t>
            </a:r>
          </a:p>
          <a:p>
            <a:r>
              <a:rPr lang="ru-RU" dirty="0" smtClean="0"/>
              <a:t>Попытался поработать с струями в моделируемых </a:t>
            </a:r>
            <a:r>
              <a:rPr lang="ru-RU" dirty="0" smtClean="0"/>
              <a:t>данных</a:t>
            </a:r>
            <a:r>
              <a:rPr lang="en-US" dirty="0" smtClean="0"/>
              <a:t>.</a:t>
            </a:r>
          </a:p>
          <a:p>
            <a:r>
              <a:rPr lang="ru-RU" dirty="0" smtClean="0"/>
              <a:t>Перенести на кластер и </a:t>
            </a:r>
            <a:r>
              <a:rPr lang="ru-RU" smtClean="0"/>
              <a:t>провести расчёты. 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95" y="3274707"/>
            <a:ext cx="6369851" cy="2900866"/>
          </a:xfrm>
          <a:prstGeom prst="rect">
            <a:avLst/>
          </a:prstGeom>
        </p:spPr>
      </p:pic>
      <p:pic>
        <p:nvPicPr>
          <p:cNvPr id="1026" name="Picture 2" descr="https://inquisitive-voyage-297.notion.site/image/https%3A%2F%2Fprod-files-secure.s3.us-west-2.amazonaws.com%2F6f6b3da3-66de-4e2b-9d58-1e4b8ad2affd%2Fd6978c55-2216-4710-be93-69781dbefdea%2FScreenshot_2024-12-20_at_21.10.12.png?table=block&amp;id=1627e859-1a1d-806e-9007-f333dbb1a78a&amp;spaceId=6f6b3da3-66de-4e2b-9d58-1e4b8ad2affd&amp;width=1420&amp;userId=&amp;cache=v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46" y="2151989"/>
            <a:ext cx="4583606" cy="18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0"/>
            <a:ext cx="9692640" cy="1325562"/>
          </a:xfrm>
        </p:spPr>
        <p:txBody>
          <a:bodyPr/>
          <a:lstStyle/>
          <a:p>
            <a:r>
              <a:rPr lang="ru-RU" dirty="0" smtClean="0"/>
              <a:t>М</a:t>
            </a:r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447" y="1534685"/>
            <a:ext cx="8595360" cy="4351337"/>
          </a:xfrm>
        </p:spPr>
        <p:txBody>
          <a:bodyPr/>
          <a:lstStyle/>
          <a:p>
            <a:r>
              <a:rPr lang="ru-RU" dirty="0" smtClean="0"/>
              <a:t>Предварительная обработка данных (заполнение недостающих или их удаление)</a:t>
            </a:r>
          </a:p>
          <a:p>
            <a:r>
              <a:rPr lang="ru-RU" dirty="0" smtClean="0"/>
              <a:t>Оценка критериев с помощью метода </a:t>
            </a:r>
            <a:r>
              <a:rPr lang="en-US" dirty="0" smtClean="0"/>
              <a:t>“</a:t>
            </a:r>
            <a:r>
              <a:rPr lang="ru-RU" dirty="0" smtClean="0"/>
              <a:t>случайного леса</a:t>
            </a:r>
            <a:r>
              <a:rPr lang="en-US" dirty="0" smtClean="0"/>
              <a:t>”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Задача </a:t>
            </a:r>
            <a:r>
              <a:rPr lang="en-US" dirty="0" smtClean="0"/>
              <a:t>“Housing Prices”</a:t>
            </a:r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220" y="2911689"/>
            <a:ext cx="4493895" cy="337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3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92640" cy="1325562"/>
          </a:xfrm>
        </p:spPr>
        <p:txBody>
          <a:bodyPr/>
          <a:lstStyle/>
          <a:p>
            <a:r>
              <a:rPr lang="ru-RU" dirty="0" smtClean="0"/>
              <a:t>Физика </a:t>
            </a:r>
            <a:r>
              <a:rPr lang="ru-RU" dirty="0" err="1" smtClean="0"/>
              <a:t>пр-вр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656153"/>
            <a:ext cx="8595360" cy="4351337"/>
          </a:xfrm>
        </p:spPr>
        <p:txBody>
          <a:bodyPr/>
          <a:lstStyle/>
          <a:p>
            <a:r>
              <a:rPr lang="ru-RU" dirty="0" smtClean="0"/>
              <a:t>Продолжаю решать задачи из разде</a:t>
            </a:r>
            <a:r>
              <a:rPr lang="ru-RU" dirty="0"/>
              <a:t>л</a:t>
            </a:r>
            <a:r>
              <a:rPr lang="ru-RU" dirty="0" smtClean="0"/>
              <a:t>а </a:t>
            </a:r>
            <a:r>
              <a:rPr lang="en-US" dirty="0" smtClean="0"/>
              <a:t>“</a:t>
            </a:r>
            <a:r>
              <a:rPr lang="ru-RU" dirty="0" smtClean="0"/>
              <a:t>Интервал </a:t>
            </a:r>
            <a:r>
              <a:rPr lang="ru-RU" dirty="0" err="1" smtClean="0"/>
              <a:t>пространствава</a:t>
            </a:r>
            <a:r>
              <a:rPr lang="ru-RU" dirty="0" smtClean="0"/>
              <a:t> – времени </a:t>
            </a:r>
            <a:r>
              <a:rPr lang="en-US" dirty="0" smtClean="0"/>
              <a:t>”</a:t>
            </a:r>
            <a:endParaRPr lang="ru-RU" dirty="0" smtClean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r>
              <a:rPr lang="ru-RU" dirty="0" smtClean="0"/>
              <a:t>(пример задач)</a:t>
            </a:r>
            <a:endParaRPr lang="ru-RU" dirty="0"/>
          </a:p>
          <a:p>
            <a:pPr marL="274320" lvl="1" indent="0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167" y="2646482"/>
            <a:ext cx="2868491" cy="28684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53" y="3334042"/>
            <a:ext cx="6114171" cy="203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2884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704</TotalTime>
  <Words>77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Schoolbook</vt:lpstr>
      <vt:lpstr>Wingdings 2</vt:lpstr>
      <vt:lpstr>View</vt:lpstr>
      <vt:lpstr>Отчёт 25.03 </vt:lpstr>
      <vt:lpstr>Ftag </vt:lpstr>
      <vt:lpstr>МL</vt:lpstr>
      <vt:lpstr>Физика пр-вр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82</cp:revision>
  <dcterms:created xsi:type="dcterms:W3CDTF">2024-10-28T05:49:10Z</dcterms:created>
  <dcterms:modified xsi:type="dcterms:W3CDTF">2025-03-25T11:49:49Z</dcterms:modified>
</cp:coreProperties>
</file>