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3" r:id="rId4"/>
    <p:sldId id="277" r:id="rId5"/>
    <p:sldId id="284" r:id="rId6"/>
    <p:sldId id="296" r:id="rId7"/>
    <p:sldId id="297" r:id="rId8"/>
    <p:sldId id="287" r:id="rId9"/>
    <p:sldId id="288" r:id="rId10"/>
    <p:sldId id="291" r:id="rId11"/>
    <p:sldId id="295" r:id="rId12"/>
    <p:sldId id="292" r:id="rId13"/>
    <p:sldId id="293" r:id="rId14"/>
    <p:sldId id="294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 Bold" panose="020B0604020202020204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DM Sans Italics" panose="020B0604020202020204" charset="0"/>
      <p:regular r:id="rId24"/>
    </p:embeddedFont>
    <p:embeddedFont>
      <p:font typeface="DM San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1</a:t>
            </a:r>
            <a:r>
              <a:rPr lang="en-US" sz="3700" smtClean="0">
                <a:solidFill>
                  <a:srgbClr val="FFFFFF"/>
                </a:solidFill>
                <a:latin typeface="DM Sans Italics"/>
              </a:rPr>
              <a:t>8.03.2025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1633" y="911897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4570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562101"/>
            <a:ext cx="5429918" cy="7587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300" y="910310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8" y="1560287"/>
            <a:ext cx="5398757" cy="7543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339"/>
            <a:ext cx="5410200" cy="75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Omega, rho and phi mesons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90700"/>
            <a:ext cx="14173200" cy="7781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88616" y="742910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453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J/Psi 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phi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 - meson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5448300"/>
            <a:ext cx="11053725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omega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ho!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1633" y="911897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4570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762612"/>
            <a:ext cx="5429918" cy="7186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300" y="910310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8" y="1759647"/>
            <a:ext cx="5398757" cy="7145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24122"/>
            <a:ext cx="5410200" cy="71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3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#####(1)</m:t>
                          </m:r>
                        </m:e>
                      </m:eqArr>
                    </m:oMath>
                  </m:oMathPara>
                </a14:m>
                <a:endParaRPr lang="en-US" sz="37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  <a:blipFill>
                <a:blip r:embed="rId2"/>
                <a:stretch>
                  <a:fillRect l="-1231" t="-2377" r="-1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7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muons:  </a:t>
                </a: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&gt;11 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&lt;2.5,</m:t>
                    </m:r>
                    <m:d>
                      <m:dPr>
                        <m:begChr m:val="|"/>
                        <m:endChr m:val="|"/>
                        <m:ctrlPr>
                          <a:rPr lang="en-US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37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chain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HLT_mu11_mu6_bJpsimumu_L1MU8VF_2MU5VF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  <a:blipFill>
                <a:blip r:embed="rId3"/>
                <a:stretch>
                  <a:fillRect l="-1231" t="-2782" r="-1192" b="-3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acceptance 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20 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30 GeV to 80 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0.0 to 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Average total acceptance is: </a:t>
                </a: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=82.4354 %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.8335</m:t>
                      </m:r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=74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.1580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  <a:blipFill>
                <a:blip r:embed="rId2"/>
                <a:stretch>
                  <a:fillRect l="-1214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J/</a:t>
            </a:r>
            <a:r>
              <a:rPr lang="el-GR" sz="4500" b="1" dirty="0" smtClean="0">
                <a:solidFill>
                  <a:srgbClr val="3F7279"/>
                </a:solidFill>
                <a:latin typeface="DM Sans Bold"/>
              </a:rPr>
              <a:t>Ψ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8276"/>
            <a:ext cx="14836124" cy="8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&gt;5 GeV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 &gt; 10 GeV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147</Words>
  <Application>Microsoft Office PowerPoint</Application>
  <PresentationFormat>Произвольный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DM Sans Bold</vt:lpstr>
      <vt:lpstr>Cambria Math</vt:lpstr>
      <vt:lpstr>DM Sans Italics</vt:lpstr>
      <vt:lpstr>DM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55</cp:revision>
  <dcterms:created xsi:type="dcterms:W3CDTF">2006-08-16T00:00:00Z</dcterms:created>
  <dcterms:modified xsi:type="dcterms:W3CDTF">2025-03-24T10:41:15Z</dcterms:modified>
  <dc:identifier>DAGC41OLrmw</dc:identifier>
</cp:coreProperties>
</file>