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6"/>
  </p:notesMasterIdLst>
  <p:sldIdLst>
    <p:sldId id="256" r:id="rId2"/>
    <p:sldId id="262" r:id="rId3"/>
    <p:sldId id="263" r:id="rId4"/>
    <p:sldId id="265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7346EF37-0F9A-48A0-B997-3EA52A679869}">
          <p14:sldIdLst>
            <p14:sldId id="256"/>
            <p14:sldId id="262"/>
            <p14:sldId id="263"/>
            <p14:sldId id="26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D54D61-5C4A-48FE-BA28-CCD01C3F8E66}" type="datetimeFigureOut">
              <a:rPr lang="ru-RU" smtClean="0"/>
              <a:t>18.03.2025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88DEB1-4E29-4606-9691-F99C2EFB6F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3359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A241F574-052E-40CC-B317-5807F1B5F1CE}" type="datetime1">
              <a:rPr lang="ru-RU" smtClean="0"/>
              <a:t>18.03.2025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217549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F587E-2D19-4765-BF70-600121CFF54A}" type="datetime1">
              <a:rPr lang="ru-RU" smtClean="0"/>
              <a:t>18.03.2025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4572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BC4EF-0044-4468-872C-9D5DE5405576}" type="datetime1">
              <a:rPr lang="ru-RU" smtClean="0"/>
              <a:t>18.03.2025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9000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CDA96-B685-40F9-8293-E78FADFA2E41}" type="datetime1">
              <a:rPr lang="ru-RU" smtClean="0"/>
              <a:t>18.03.2025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3834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BF086-0AA5-4D49-8393-D79F034D1465}" type="datetime1">
              <a:rPr lang="ru-RU" smtClean="0"/>
              <a:t>18.03.2025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27424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01C1E-36A3-4A55-B0BC-DCED5DE73CC7}" type="datetime1">
              <a:rPr lang="ru-RU" smtClean="0"/>
              <a:t>18.03.2025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537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16B06-3426-4D0B-9E5A-966248CDE8B3}" type="datetime1">
              <a:rPr lang="ru-RU" smtClean="0"/>
              <a:t>18.03.2025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1370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8945A-F322-4936-A30D-1BD06321D97F}" type="datetime1">
              <a:rPr lang="ru-RU" smtClean="0"/>
              <a:t>18.03.2025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0560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4C2DB-4711-4BD3-BE5F-092A30F8663E}" type="datetime1">
              <a:rPr lang="ru-RU" smtClean="0"/>
              <a:t>18.03.2025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543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C25E5-599A-43F4-9E6A-8D226EFAB1BA}" type="datetime1">
              <a:rPr lang="ru-RU" smtClean="0"/>
              <a:t>18.03.2025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459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4DA3D-7798-4006-9939-19A5E6CA6E58}" type="datetime1">
              <a:rPr lang="ru-RU" smtClean="0"/>
              <a:t>18.03.2025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6816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3669F19F-EA7F-434E-8C63-CEFD9FE45A5C}" type="datetime1">
              <a:rPr lang="ru-RU" smtClean="0"/>
              <a:t>18.03.2025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743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ru-RU" dirty="0" smtClean="0"/>
              <a:t>Отчёт </a:t>
            </a:r>
            <a:r>
              <a:rPr lang="en-US" dirty="0" smtClean="0"/>
              <a:t>18</a:t>
            </a:r>
            <a:r>
              <a:rPr lang="ru-RU" dirty="0" smtClean="0"/>
              <a:t>.0</a:t>
            </a:r>
            <a:r>
              <a:rPr lang="en-US" dirty="0"/>
              <a:t>3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err="1" smtClean="0"/>
              <a:t>Плётнёв</a:t>
            </a:r>
            <a:r>
              <a:rPr lang="ru-RU" dirty="0" smtClean="0"/>
              <a:t> Никита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23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0"/>
            <a:ext cx="9692640" cy="1325562"/>
          </a:xfrm>
        </p:spPr>
        <p:txBody>
          <a:bodyPr/>
          <a:lstStyle/>
          <a:p>
            <a:r>
              <a:rPr lang="ru-RU" dirty="0" smtClean="0"/>
              <a:t>М</a:t>
            </a:r>
            <a:r>
              <a:rPr lang="en-US" dirty="0" smtClean="0"/>
              <a:t>L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09447" y="1534685"/>
            <a:ext cx="8595360" cy="4351337"/>
          </a:xfrm>
        </p:spPr>
        <p:txBody>
          <a:bodyPr/>
          <a:lstStyle/>
          <a:p>
            <a:r>
              <a:rPr lang="ru-RU" dirty="0" smtClean="0"/>
              <a:t>Первая зад</a:t>
            </a:r>
            <a:r>
              <a:rPr lang="ru-RU" dirty="0"/>
              <a:t>а</a:t>
            </a:r>
            <a:r>
              <a:rPr lang="ru-RU" dirty="0" smtClean="0"/>
              <a:t>ча </a:t>
            </a:r>
            <a:r>
              <a:rPr lang="en-US" dirty="0" err="1" smtClean="0"/>
              <a:t>kaggle</a:t>
            </a:r>
            <a:endParaRPr lang="ru-RU" dirty="0" smtClean="0"/>
          </a:p>
          <a:p>
            <a:r>
              <a:rPr lang="ru-RU" dirty="0" smtClean="0"/>
              <a:t>Логистическая нейронная сеть и метод опорных векторов</a:t>
            </a:r>
          </a:p>
          <a:p>
            <a:r>
              <a:rPr lang="ru-RU" dirty="0" smtClean="0"/>
              <a:t>Ядерные преобразования</a:t>
            </a:r>
          </a:p>
          <a:p>
            <a:endParaRPr lang="ru-RU" dirty="0" smtClean="0"/>
          </a:p>
          <a:p>
            <a:endParaRPr lang="en-US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EE9B459-7F41-4C4C-AFC7-A867E22538EA}" type="slidenum">
              <a:rPr lang="ru-RU" smtClean="0"/>
              <a:t>2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9830" y="3710354"/>
            <a:ext cx="4885206" cy="191379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987" y="2883878"/>
            <a:ext cx="4119358" cy="3506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338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Физика </a:t>
            </a:r>
            <a:r>
              <a:rPr lang="ru-RU" dirty="0" err="1" smtClean="0"/>
              <a:t>пр-вр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214" y="1691322"/>
            <a:ext cx="8595360" cy="4351337"/>
          </a:xfrm>
        </p:spPr>
        <p:txBody>
          <a:bodyPr/>
          <a:lstStyle/>
          <a:p>
            <a:r>
              <a:rPr lang="ru-RU" dirty="0" smtClean="0"/>
              <a:t>Дочитана </a:t>
            </a:r>
            <a:r>
              <a:rPr lang="en-US" dirty="0" smtClean="0"/>
              <a:t>I</a:t>
            </a:r>
            <a:r>
              <a:rPr lang="ru-RU" dirty="0" smtClean="0"/>
              <a:t> глава</a:t>
            </a:r>
            <a:r>
              <a:rPr lang="en-US" dirty="0" smtClean="0"/>
              <a:t> </a:t>
            </a:r>
            <a:r>
              <a:rPr lang="ru-RU" dirty="0" smtClean="0"/>
              <a:t>(преобразования Лоренца и параметр скорости)</a:t>
            </a:r>
          </a:p>
          <a:p>
            <a:r>
              <a:rPr lang="ru-RU" dirty="0" smtClean="0"/>
              <a:t>Начало задач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EE9B459-7F41-4C4C-AFC7-A867E22538EA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1928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Ftag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EE9B459-7F41-4C4C-AFC7-A867E22538EA}" type="slidenum">
              <a:rPr lang="ru-RU" smtClean="0"/>
              <a:t>4</a:t>
            </a:fld>
            <a:endParaRPr lang="ru-RU"/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4849" y="1691322"/>
            <a:ext cx="6089785" cy="3214053"/>
          </a:xfrm>
        </p:spPr>
      </p:pic>
      <p:sp>
        <p:nvSpPr>
          <p:cNvPr id="9" name="TextBox 8"/>
          <p:cNvSpPr txBox="1"/>
          <p:nvPr/>
        </p:nvSpPr>
        <p:spPr>
          <a:xfrm>
            <a:off x="485775" y="2002948"/>
            <a:ext cx="356235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На примерах получилось разобраться как взаимодействовать с файлами, и проводить анализ.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Думал как использовать на наших данных, но возникли технических шоколадки.</a:t>
            </a:r>
          </a:p>
        </p:txBody>
      </p:sp>
    </p:spTree>
    <p:extLst>
      <p:ext uri="{BB962C8B-B14F-4D97-AF65-F5344CB8AC3E}">
        <p14:creationId xmlns:p14="http://schemas.microsoft.com/office/powerpoint/2010/main" val="4113596089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Вид</Template>
  <TotalTime>645</TotalTime>
  <Words>63</Words>
  <Application>Microsoft Office PowerPoint</Application>
  <PresentationFormat>Широкоэкранный</PresentationFormat>
  <Paragraphs>18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Century Schoolbook</vt:lpstr>
      <vt:lpstr>Wingdings 2</vt:lpstr>
      <vt:lpstr>View</vt:lpstr>
      <vt:lpstr>Отчёт 18.03 </vt:lpstr>
      <vt:lpstr>МL</vt:lpstr>
      <vt:lpstr>Физика пр-вр</vt:lpstr>
      <vt:lpstr>Ftag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Отчёт </dc:title>
  <dc:creator>Плетнёв Никита</dc:creator>
  <cp:lastModifiedBy>Плетнёв Никита</cp:lastModifiedBy>
  <cp:revision>78</cp:revision>
  <dcterms:created xsi:type="dcterms:W3CDTF">2024-10-28T05:49:10Z</dcterms:created>
  <dcterms:modified xsi:type="dcterms:W3CDTF">2025-03-18T11:07:58Z</dcterms:modified>
</cp:coreProperties>
</file>