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256" r:id="rId2"/>
    <p:sldId id="261" r:id="rId3"/>
    <p:sldId id="264" r:id="rId4"/>
    <p:sldId id="263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346EF37-0F9A-48A0-B997-3EA52A679869}">
          <p14:sldIdLst>
            <p14:sldId id="256"/>
            <p14:sldId id="261"/>
            <p14:sldId id="264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54D61-5C4A-48FE-BA28-CCD01C3F8E66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8DEB1-4E29-4606-9691-F99C2EFB6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5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241F574-052E-40CC-B317-5807F1B5F1CE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175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587E-2D19-4765-BF70-600121CFF54A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72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C4EF-0044-4468-872C-9D5DE5405576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00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DA96-B685-40F9-8293-E78FADFA2E41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83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F086-0AA5-4D49-8393-D79F034D1465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742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01C1E-36A3-4A55-B0BC-DCED5DE73CC7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3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6B06-3426-4D0B-9E5A-966248CDE8B3}" type="datetime1">
              <a:rPr lang="ru-RU" smtClean="0"/>
              <a:t>04.03.2025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7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8945A-F322-4936-A30D-1BD06321D97F}" type="datetime1">
              <a:rPr lang="ru-RU" smtClean="0"/>
              <a:t>04.03.2025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560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C2DB-4711-4BD3-BE5F-092A30F8663E}" type="datetime1">
              <a:rPr lang="ru-RU" smtClean="0"/>
              <a:t>04.03.2025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54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25E5-599A-43F4-9E6A-8D226EFAB1BA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5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DA3D-7798-4006-9939-19A5E6CA6E58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81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669F19F-EA7F-434E-8C63-CEFD9FE45A5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74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dirty="0" smtClean="0"/>
              <a:t>Отчёт </a:t>
            </a:r>
            <a:r>
              <a:rPr lang="en-US" dirty="0" smtClean="0"/>
              <a:t>04</a:t>
            </a:r>
            <a:r>
              <a:rPr lang="ru-RU" dirty="0" smtClean="0"/>
              <a:t>.0</a:t>
            </a:r>
            <a:r>
              <a:rPr lang="en-US" dirty="0"/>
              <a:t>3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err="1" smtClean="0"/>
              <a:t>Плётнёв</a:t>
            </a:r>
            <a:r>
              <a:rPr lang="ru-RU" dirty="0" smtClean="0"/>
              <a:t> Никита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3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Прошлая неделя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2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Возобновление изучения машинного обучения</a:t>
            </a:r>
          </a:p>
          <a:p>
            <a:r>
              <a:rPr lang="ru-RU" dirty="0" smtClean="0"/>
              <a:t>Материал, рекомендованный науч. из ИЯФ</a:t>
            </a:r>
          </a:p>
          <a:p>
            <a:r>
              <a:rPr lang="ru-RU" dirty="0" smtClean="0"/>
              <a:t>Наш курс по анализу</a:t>
            </a:r>
          </a:p>
          <a:p>
            <a:pPr marL="0" indent="0">
              <a:buNone/>
            </a:pPr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020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395" y="365760"/>
            <a:ext cx="9692640" cy="1325562"/>
          </a:xfrm>
        </p:spPr>
        <p:txBody>
          <a:bodyPr/>
          <a:lstStyle/>
          <a:p>
            <a:r>
              <a:rPr lang="ru-RU" dirty="0" smtClean="0"/>
              <a:t>Машинное обучение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507" y="2039816"/>
            <a:ext cx="4815005" cy="4351338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53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Планы на неделю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Попробовать решить свою прошлую задачу с использованием библиотеки </a:t>
            </a:r>
            <a:r>
              <a:rPr lang="en-US" dirty="0" smtClean="0"/>
              <a:t>atlas flag tagging.</a:t>
            </a:r>
            <a:endParaRPr lang="ru-RU" dirty="0" smtClean="0"/>
          </a:p>
          <a:p>
            <a:r>
              <a:rPr lang="ru-RU" dirty="0" smtClean="0"/>
              <a:t>Продолжить изучение машинного обучения, сделав упор </a:t>
            </a:r>
            <a:r>
              <a:rPr lang="ru-RU" smtClean="0"/>
              <a:t>на практику</a:t>
            </a:r>
          </a:p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18381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</Template>
  <TotalTime>587</TotalTime>
  <Words>52</Words>
  <Application>Microsoft Office PowerPoint</Application>
  <PresentationFormat>Широкоэкранный</PresentationFormat>
  <Paragraphs>14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Schoolbook</vt:lpstr>
      <vt:lpstr>Wingdings 2</vt:lpstr>
      <vt:lpstr>View</vt:lpstr>
      <vt:lpstr>Отчёт 04.03 </vt:lpstr>
      <vt:lpstr>Прошлая неделя</vt:lpstr>
      <vt:lpstr>Машинное обучение</vt:lpstr>
      <vt:lpstr>Планы на неделю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</dc:title>
  <dc:creator>Плетнёв Никита</dc:creator>
  <cp:lastModifiedBy>Плетнёв Никита</cp:lastModifiedBy>
  <cp:revision>69</cp:revision>
  <dcterms:created xsi:type="dcterms:W3CDTF">2024-10-28T05:49:10Z</dcterms:created>
  <dcterms:modified xsi:type="dcterms:W3CDTF">2025-03-04T11:44:15Z</dcterms:modified>
</cp:coreProperties>
</file>