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5" r:id="rId4"/>
    <p:sldId id="264" r:id="rId5"/>
    <p:sldId id="259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0A1D4CA8-293C-4B58-9BF6-606F77F5FD4C}">
          <p14:sldIdLst>
            <p14:sldId id="256"/>
          </p14:sldIdLst>
        </p14:section>
        <p14:section name="Main" id="{1F93E336-914C-48EE-AA7A-8F63D70E79DD}">
          <p14:sldIdLst>
            <p14:sldId id="262"/>
            <p14:sldId id="265"/>
            <p14:sldId id="264"/>
          </p14:sldIdLst>
        </p14:section>
        <p14:section name="Final" id="{D28F1E1E-906D-48DC-91A3-14B16096707E}">
          <p14:sldIdLst>
            <p14:sldId id="25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EFCFE"/>
    <a:srgbClr val="FFFFFF"/>
    <a:srgbClr val="EB7101"/>
    <a:srgbClr val="1E1E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59" autoAdjust="0"/>
    <p:restoredTop sz="94660"/>
  </p:normalViewPr>
  <p:slideViewPr>
    <p:cSldViewPr snapToGrid="0">
      <p:cViewPr>
        <p:scale>
          <a:sx n="75" d="100"/>
          <a:sy n="75" d="100"/>
        </p:scale>
        <p:origin x="854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Матвей Вологжин" userId="4c8302d60a1852bc" providerId="LiveId" clId="{26B5E280-83D4-447E-94EB-371D80E6DB76}"/>
    <pc:docChg chg="custSel addSld delSld modSld modSection">
      <pc:chgData name="Матвей Вологжин" userId="4c8302d60a1852bc" providerId="LiveId" clId="{26B5E280-83D4-447E-94EB-371D80E6DB76}" dt="2025-03-03T09:47:09.906" v="434" actId="1035"/>
      <pc:docMkLst>
        <pc:docMk/>
      </pc:docMkLst>
      <pc:sldChg chg="modSp mod">
        <pc:chgData name="Матвей Вологжин" userId="4c8302d60a1852bc" providerId="LiveId" clId="{26B5E280-83D4-447E-94EB-371D80E6DB76}" dt="2025-03-03T08:03:23.151" v="5" actId="20577"/>
        <pc:sldMkLst>
          <pc:docMk/>
          <pc:sldMk cId="624276385" sldId="256"/>
        </pc:sldMkLst>
        <pc:spChg chg="mod">
          <ac:chgData name="Матвей Вологжин" userId="4c8302d60a1852bc" providerId="LiveId" clId="{26B5E280-83D4-447E-94EB-371D80E6DB76}" dt="2025-03-03T08:03:23.151" v="5" actId="20577"/>
          <ac:spMkLst>
            <pc:docMk/>
            <pc:sldMk cId="624276385" sldId="256"/>
            <ac:spMk id="4" creationId="{0B4C9D6A-5137-052B-4230-920EEDECFC18}"/>
          </ac:spMkLst>
        </pc:spChg>
      </pc:sldChg>
      <pc:sldChg chg="addSp delSp modSp mod">
        <pc:chgData name="Матвей Вологжин" userId="4c8302d60a1852bc" providerId="LiveId" clId="{26B5E280-83D4-447E-94EB-371D80E6DB76}" dt="2025-03-03T09:23:22.316" v="319" actId="1076"/>
        <pc:sldMkLst>
          <pc:docMk/>
          <pc:sldMk cId="3399488939" sldId="262"/>
        </pc:sldMkLst>
        <pc:spChg chg="mod">
          <ac:chgData name="Матвей Вологжин" userId="4c8302d60a1852bc" providerId="LiveId" clId="{26B5E280-83D4-447E-94EB-371D80E6DB76}" dt="2025-03-03T08:08:50.973" v="285" actId="20577"/>
          <ac:spMkLst>
            <pc:docMk/>
            <pc:sldMk cId="3399488939" sldId="262"/>
            <ac:spMk id="2" creationId="{56B80A78-DC2D-4C54-879F-88DBC90893B4}"/>
          </ac:spMkLst>
        </pc:spChg>
        <pc:spChg chg="mod">
          <ac:chgData name="Матвей Вологжин" userId="4c8302d60a1852bc" providerId="LiveId" clId="{26B5E280-83D4-447E-94EB-371D80E6DB76}" dt="2025-03-03T08:03:34.220" v="9" actId="20577"/>
          <ac:spMkLst>
            <pc:docMk/>
            <pc:sldMk cId="3399488939" sldId="262"/>
            <ac:spMk id="3" creationId="{7A4013C0-3119-C6EB-96EF-5EAAD4F8AFEF}"/>
          </ac:spMkLst>
        </pc:spChg>
        <pc:spChg chg="mod">
          <ac:chgData name="Матвей Вологжин" userId="4c8302d60a1852bc" providerId="LiveId" clId="{26B5E280-83D4-447E-94EB-371D80E6DB76}" dt="2025-03-03T08:08:41.428" v="273" actId="20577"/>
          <ac:spMkLst>
            <pc:docMk/>
            <pc:sldMk cId="3399488939" sldId="262"/>
            <ac:spMk id="10" creationId="{E379131F-62EB-47FA-9D57-A2ED68CE9380}"/>
          </ac:spMkLst>
        </pc:spChg>
        <pc:graphicFrameChg chg="del">
          <ac:chgData name="Матвей Вологжин" userId="4c8302d60a1852bc" providerId="LiveId" clId="{26B5E280-83D4-447E-94EB-371D80E6DB76}" dt="2025-03-03T08:06:48.404" v="240" actId="478"/>
          <ac:graphicFrameMkLst>
            <pc:docMk/>
            <pc:sldMk cId="3399488939" sldId="262"/>
            <ac:graphicFrameMk id="5" creationId="{EE9D4184-A745-2FF4-FCCB-85AE44664F01}"/>
          </ac:graphicFrameMkLst>
        </pc:graphicFrameChg>
        <pc:graphicFrameChg chg="del">
          <ac:chgData name="Матвей Вологжин" userId="4c8302d60a1852bc" providerId="LiveId" clId="{26B5E280-83D4-447E-94EB-371D80E6DB76}" dt="2025-03-03T08:06:48.404" v="240" actId="478"/>
          <ac:graphicFrameMkLst>
            <pc:docMk/>
            <pc:sldMk cId="3399488939" sldId="262"/>
            <ac:graphicFrameMk id="15" creationId="{7AA023BD-DF36-E786-54B9-5AED17E74384}"/>
          </ac:graphicFrameMkLst>
        </pc:graphicFrameChg>
        <pc:graphicFrameChg chg="add mod modGraphic">
          <ac:chgData name="Матвей Вологжин" userId="4c8302d60a1852bc" providerId="LiveId" clId="{26B5E280-83D4-447E-94EB-371D80E6DB76}" dt="2025-03-03T09:23:22.316" v="319" actId="1076"/>
          <ac:graphicFrameMkLst>
            <pc:docMk/>
            <pc:sldMk cId="3399488939" sldId="262"/>
            <ac:graphicFrameMk id="23" creationId="{1FF8E6ED-1A05-D25E-0AF7-6DAF2050CA9B}"/>
          </ac:graphicFrameMkLst>
        </pc:graphicFrameChg>
        <pc:picChg chg="del">
          <ac:chgData name="Матвей Вологжин" userId="4c8302d60a1852bc" providerId="LiveId" clId="{26B5E280-83D4-447E-94EB-371D80E6DB76}" dt="2025-03-03T08:06:48.404" v="240" actId="478"/>
          <ac:picMkLst>
            <pc:docMk/>
            <pc:sldMk cId="3399488939" sldId="262"/>
            <ac:picMk id="6" creationId="{CE216898-4A6E-C248-FBD7-3B4A181CEADD}"/>
          </ac:picMkLst>
        </pc:picChg>
        <pc:picChg chg="add del mod">
          <ac:chgData name="Матвей Вологжин" userId="4c8302d60a1852bc" providerId="LiveId" clId="{26B5E280-83D4-447E-94EB-371D80E6DB76}" dt="2025-03-03T09:21:35.258" v="291" actId="21"/>
          <ac:picMkLst>
            <pc:docMk/>
            <pc:sldMk cId="3399488939" sldId="262"/>
            <ac:picMk id="9" creationId="{7A681AD1-D7CF-836D-85C9-DA19D826BCAE}"/>
          </ac:picMkLst>
        </pc:picChg>
        <pc:picChg chg="add del mod">
          <ac:chgData name="Матвей Вологжин" userId="4c8302d60a1852bc" providerId="LiveId" clId="{26B5E280-83D4-447E-94EB-371D80E6DB76}" dt="2025-03-03T09:21:31.861" v="289" actId="21"/>
          <ac:picMkLst>
            <pc:docMk/>
            <pc:sldMk cId="3399488939" sldId="262"/>
            <ac:picMk id="16" creationId="{CC269670-8124-7CD0-9A3C-E2FF943F73A1}"/>
          </ac:picMkLst>
        </pc:picChg>
        <pc:picChg chg="add del mod">
          <ac:chgData name="Матвей Вологжин" userId="4c8302d60a1852bc" providerId="LiveId" clId="{26B5E280-83D4-447E-94EB-371D80E6DB76}" dt="2025-03-03T09:21:31.861" v="289" actId="21"/>
          <ac:picMkLst>
            <pc:docMk/>
            <pc:sldMk cId="3399488939" sldId="262"/>
            <ac:picMk id="18" creationId="{48F83CAE-D5A0-804D-9232-0DF1A7EAD46E}"/>
          </ac:picMkLst>
        </pc:picChg>
        <pc:picChg chg="add del mod">
          <ac:chgData name="Матвей Вологжин" userId="4c8302d60a1852bc" providerId="LiveId" clId="{26B5E280-83D4-447E-94EB-371D80E6DB76}" dt="2025-03-03T09:21:31.861" v="289" actId="21"/>
          <ac:picMkLst>
            <pc:docMk/>
            <pc:sldMk cId="3399488939" sldId="262"/>
            <ac:picMk id="20" creationId="{3A28B41E-F32C-9EF3-684E-B0D360B6BF00}"/>
          </ac:picMkLst>
        </pc:picChg>
      </pc:sldChg>
      <pc:sldChg chg="delSp modSp mod">
        <pc:chgData name="Матвей Вологжин" userId="4c8302d60a1852bc" providerId="LiveId" clId="{26B5E280-83D4-447E-94EB-371D80E6DB76}" dt="2025-03-03T09:47:09.906" v="434" actId="1035"/>
        <pc:sldMkLst>
          <pc:docMk/>
          <pc:sldMk cId="1079247615" sldId="264"/>
        </pc:sldMkLst>
        <pc:spChg chg="mod">
          <ac:chgData name="Матвей Вологжин" userId="4c8302d60a1852bc" providerId="LiveId" clId="{26B5E280-83D4-447E-94EB-371D80E6DB76}" dt="2025-03-03T08:06:58.923" v="254" actId="20577"/>
          <ac:spMkLst>
            <pc:docMk/>
            <pc:sldMk cId="1079247615" sldId="264"/>
            <ac:spMk id="2" creationId="{AA130275-7E5B-9772-70EB-8DC66EC8CECF}"/>
          </ac:spMkLst>
        </pc:spChg>
        <pc:spChg chg="mod">
          <ac:chgData name="Матвей Вологжин" userId="4c8302d60a1852bc" providerId="LiveId" clId="{26B5E280-83D4-447E-94EB-371D80E6DB76}" dt="2025-03-03T09:46:40.781" v="392" actId="20577"/>
          <ac:spMkLst>
            <pc:docMk/>
            <pc:sldMk cId="1079247615" sldId="264"/>
            <ac:spMk id="3" creationId="{595C4658-AA72-152C-427A-74C6E15F8A73}"/>
          </ac:spMkLst>
        </pc:spChg>
        <pc:spChg chg="mod">
          <ac:chgData name="Матвей Вологжин" userId="4c8302d60a1852bc" providerId="LiveId" clId="{26B5E280-83D4-447E-94EB-371D80E6DB76}" dt="2025-03-03T09:47:04.531" v="412" actId="1076"/>
          <ac:spMkLst>
            <pc:docMk/>
            <pc:sldMk cId="1079247615" sldId="264"/>
            <ac:spMk id="8" creationId="{9B46D2D0-A3F3-17E3-E393-25FE29E7A4D5}"/>
          </ac:spMkLst>
        </pc:spChg>
        <pc:spChg chg="del">
          <ac:chgData name="Матвей Вологжин" userId="4c8302d60a1852bc" providerId="LiveId" clId="{26B5E280-83D4-447E-94EB-371D80E6DB76}" dt="2025-03-03T09:46:58.799" v="411" actId="478"/>
          <ac:spMkLst>
            <pc:docMk/>
            <pc:sldMk cId="1079247615" sldId="264"/>
            <ac:spMk id="9" creationId="{342E8E42-A35E-9AA9-A28C-00A914F45F48}"/>
          </ac:spMkLst>
        </pc:spChg>
        <pc:spChg chg="mod">
          <ac:chgData name="Матвей Вологжин" userId="4c8302d60a1852bc" providerId="LiveId" clId="{26B5E280-83D4-447E-94EB-371D80E6DB76}" dt="2025-03-03T09:47:09.906" v="434" actId="1035"/>
          <ac:spMkLst>
            <pc:docMk/>
            <pc:sldMk cId="1079247615" sldId="264"/>
            <ac:spMk id="10" creationId="{530E0CE1-7435-188A-E44F-B0FD842DBFBA}"/>
          </ac:spMkLst>
        </pc:spChg>
        <pc:spChg chg="mod">
          <ac:chgData name="Матвей Вологжин" userId="4c8302d60a1852bc" providerId="LiveId" clId="{26B5E280-83D4-447E-94EB-371D80E6DB76}" dt="2025-03-03T09:47:04.531" v="412" actId="1076"/>
          <ac:spMkLst>
            <pc:docMk/>
            <pc:sldMk cId="1079247615" sldId="264"/>
            <ac:spMk id="11" creationId="{3939C12D-71F9-523F-2E51-2485B65FBEBA}"/>
          </ac:spMkLst>
        </pc:spChg>
      </pc:sldChg>
      <pc:sldChg chg="addSp delSp modSp new mod modTransition">
        <pc:chgData name="Матвей Вологжин" userId="4c8302d60a1852bc" providerId="LiveId" clId="{26B5E280-83D4-447E-94EB-371D80E6DB76}" dt="2025-03-03T09:23:03.038" v="313"/>
        <pc:sldMkLst>
          <pc:docMk/>
          <pc:sldMk cId="3509013034" sldId="265"/>
        </pc:sldMkLst>
        <pc:spChg chg="del">
          <ac:chgData name="Матвей Вологжин" userId="4c8302d60a1852bc" providerId="LiveId" clId="{26B5E280-83D4-447E-94EB-371D80E6DB76}" dt="2025-03-03T09:21:27.251" v="288" actId="478"/>
          <ac:spMkLst>
            <pc:docMk/>
            <pc:sldMk cId="3509013034" sldId="265"/>
            <ac:spMk id="2" creationId="{815E6128-D70D-19A3-278B-A66662733FF7}"/>
          </ac:spMkLst>
        </pc:spChg>
        <pc:spChg chg="del">
          <ac:chgData name="Матвей Вологжин" userId="4c8302d60a1852bc" providerId="LiveId" clId="{26B5E280-83D4-447E-94EB-371D80E6DB76}" dt="2025-03-03T09:21:27.251" v="288" actId="478"/>
          <ac:spMkLst>
            <pc:docMk/>
            <pc:sldMk cId="3509013034" sldId="265"/>
            <ac:spMk id="3" creationId="{A24B8DCF-CC41-609B-916E-0553D3C7D149}"/>
          </ac:spMkLst>
        </pc:spChg>
        <pc:picChg chg="add mod">
          <ac:chgData name="Матвей Вологжин" userId="4c8302d60a1852bc" providerId="LiveId" clId="{26B5E280-83D4-447E-94EB-371D80E6DB76}" dt="2025-03-03T09:22:43.580" v="312" actId="1076"/>
          <ac:picMkLst>
            <pc:docMk/>
            <pc:sldMk cId="3509013034" sldId="265"/>
            <ac:picMk id="9" creationId="{7A681AD1-D7CF-836D-85C9-DA19D826BCAE}"/>
          </ac:picMkLst>
        </pc:picChg>
        <pc:picChg chg="add mod">
          <ac:chgData name="Матвей Вологжин" userId="4c8302d60a1852bc" providerId="LiveId" clId="{26B5E280-83D4-447E-94EB-371D80E6DB76}" dt="2025-03-03T09:22:30.811" v="308" actId="1076"/>
          <ac:picMkLst>
            <pc:docMk/>
            <pc:sldMk cId="3509013034" sldId="265"/>
            <ac:picMk id="16" creationId="{CC269670-8124-7CD0-9A3C-E2FF943F73A1}"/>
          </ac:picMkLst>
        </pc:picChg>
        <pc:picChg chg="add mod">
          <ac:chgData name="Матвей Вологжин" userId="4c8302d60a1852bc" providerId="LiveId" clId="{26B5E280-83D4-447E-94EB-371D80E6DB76}" dt="2025-03-03T09:22:24.444" v="304" actId="1076"/>
          <ac:picMkLst>
            <pc:docMk/>
            <pc:sldMk cId="3509013034" sldId="265"/>
            <ac:picMk id="18" creationId="{48F83CAE-D5A0-804D-9232-0DF1A7EAD46E}"/>
          </ac:picMkLst>
        </pc:picChg>
        <pc:picChg chg="add mod">
          <ac:chgData name="Матвей Вологжин" userId="4c8302d60a1852bc" providerId="LiveId" clId="{26B5E280-83D4-447E-94EB-371D80E6DB76}" dt="2025-03-03T09:22:17.055" v="299" actId="1076"/>
          <ac:picMkLst>
            <pc:docMk/>
            <pc:sldMk cId="3509013034" sldId="265"/>
            <ac:picMk id="20" creationId="{3A28B41E-F32C-9EF3-684E-B0D360B6BF00}"/>
          </ac:picMkLst>
        </pc:picChg>
      </pc:sldChg>
      <pc:sldChg chg="del">
        <pc:chgData name="Матвей Вологжин" userId="4c8302d60a1852bc" providerId="LiveId" clId="{26B5E280-83D4-447E-94EB-371D80E6DB76}" dt="2025-03-03T08:06:50.241" v="241" actId="47"/>
        <pc:sldMkLst>
          <pc:docMk/>
          <pc:sldMk cId="3931125712" sldId="268"/>
        </pc:sldMkLst>
      </pc:sldChg>
      <pc:sldChg chg="del">
        <pc:chgData name="Матвей Вологжин" userId="4c8302d60a1852bc" providerId="LiveId" clId="{26B5E280-83D4-447E-94EB-371D80E6DB76}" dt="2025-03-03T08:06:52.478" v="244" actId="47"/>
        <pc:sldMkLst>
          <pc:docMk/>
          <pc:sldMk cId="3787131012" sldId="269"/>
        </pc:sldMkLst>
      </pc:sldChg>
      <pc:sldChg chg="del">
        <pc:chgData name="Матвей Вологжин" userId="4c8302d60a1852bc" providerId="LiveId" clId="{26B5E280-83D4-447E-94EB-371D80E6DB76}" dt="2025-03-03T08:06:51.500" v="243" actId="47"/>
        <pc:sldMkLst>
          <pc:docMk/>
          <pc:sldMk cId="66913844" sldId="270"/>
        </pc:sldMkLst>
      </pc:sldChg>
      <pc:sldChg chg="del">
        <pc:chgData name="Матвей Вологжин" userId="4c8302d60a1852bc" providerId="LiveId" clId="{26B5E280-83D4-447E-94EB-371D80E6DB76}" dt="2025-03-03T08:06:50.642" v="242" actId="47"/>
        <pc:sldMkLst>
          <pc:docMk/>
          <pc:sldMk cId="1041392744" sldId="271"/>
        </pc:sldMkLst>
      </pc:sldChg>
    </pc:docChg>
  </pc:docChgLst>
  <pc:docChgLst>
    <pc:chgData name="Матвей Вологжин" userId="4c8302d60a1852bc" providerId="LiveId" clId="{E74673EB-1EAA-4D86-AFC2-31E486175458}"/>
    <pc:docChg chg="undo custSel delSld modSld modSection">
      <pc:chgData name="Матвей Вологжин" userId="4c8302d60a1852bc" providerId="LiveId" clId="{E74673EB-1EAA-4D86-AFC2-31E486175458}" dt="2025-01-17T09:57:07.072" v="707" actId="1076"/>
      <pc:docMkLst>
        <pc:docMk/>
      </pc:docMkLst>
      <pc:sldChg chg="modSp mod">
        <pc:chgData name="Матвей Вологжин" userId="4c8302d60a1852bc" providerId="LiveId" clId="{E74673EB-1EAA-4D86-AFC2-31E486175458}" dt="2025-01-17T09:47:28.070" v="35" actId="20577"/>
        <pc:sldMkLst>
          <pc:docMk/>
          <pc:sldMk cId="624276385" sldId="256"/>
        </pc:sldMkLst>
        <pc:spChg chg="mod">
          <ac:chgData name="Матвей Вологжин" userId="4c8302d60a1852bc" providerId="LiveId" clId="{E74673EB-1EAA-4D86-AFC2-31E486175458}" dt="2025-01-17T09:47:28.070" v="35" actId="20577"/>
          <ac:spMkLst>
            <pc:docMk/>
            <pc:sldMk cId="624276385" sldId="256"/>
            <ac:spMk id="4" creationId="{0B4C9D6A-5137-052B-4230-920EEDECFC18}"/>
          </ac:spMkLst>
        </pc:spChg>
      </pc:sldChg>
      <pc:sldChg chg="addSp delSp modSp mod">
        <pc:chgData name="Матвей Вологжин" userId="4c8302d60a1852bc" providerId="LiveId" clId="{E74673EB-1EAA-4D86-AFC2-31E486175458}" dt="2025-01-17T09:57:07.072" v="707" actId="1076"/>
        <pc:sldMkLst>
          <pc:docMk/>
          <pc:sldMk cId="3399488939" sldId="262"/>
        </pc:sldMkLst>
        <pc:spChg chg="mod">
          <ac:chgData name="Матвей Вологжин" userId="4c8302d60a1852bc" providerId="LiveId" clId="{E74673EB-1EAA-4D86-AFC2-31E486175458}" dt="2025-01-17T09:49:33.881" v="250" actId="20577"/>
          <ac:spMkLst>
            <pc:docMk/>
            <pc:sldMk cId="3399488939" sldId="262"/>
            <ac:spMk id="2" creationId="{56B80A78-DC2D-4C54-879F-88DBC90893B4}"/>
          </ac:spMkLst>
        </pc:spChg>
        <pc:spChg chg="mod">
          <ac:chgData name="Матвей Вологжин" userId="4c8302d60a1852bc" providerId="LiveId" clId="{E74673EB-1EAA-4D86-AFC2-31E486175458}" dt="2025-01-17T09:47:32.052" v="37"/>
          <ac:spMkLst>
            <pc:docMk/>
            <pc:sldMk cId="3399488939" sldId="262"/>
            <ac:spMk id="3" creationId="{7A4013C0-3119-C6EB-96EF-5EAAD4F8AFEF}"/>
          </ac:spMkLst>
        </pc:spChg>
        <pc:spChg chg="mod">
          <ac:chgData name="Матвей Вологжин" userId="4c8302d60a1852bc" providerId="LiveId" clId="{E74673EB-1EAA-4D86-AFC2-31E486175458}" dt="2025-01-17T09:51:10.736" v="455" actId="113"/>
          <ac:spMkLst>
            <pc:docMk/>
            <pc:sldMk cId="3399488939" sldId="262"/>
            <ac:spMk id="10" creationId="{E379131F-62EB-47FA-9D57-A2ED68CE9380}"/>
          </ac:spMkLst>
        </pc:spChg>
      </pc:sldChg>
      <pc:sldChg chg="modSp mod">
        <pc:chgData name="Матвей Вологжин" userId="4c8302d60a1852bc" providerId="LiveId" clId="{E74673EB-1EAA-4D86-AFC2-31E486175458}" dt="2025-01-17T09:53:30.532" v="664" actId="20577"/>
        <pc:sldMkLst>
          <pc:docMk/>
          <pc:sldMk cId="1079247615" sldId="264"/>
        </pc:sldMkLst>
        <pc:spChg chg="mod">
          <ac:chgData name="Матвей Вологжин" userId="4c8302d60a1852bc" providerId="LiveId" clId="{E74673EB-1EAA-4D86-AFC2-31E486175458}" dt="2025-01-17T09:51:48.863" v="487" actId="20577"/>
          <ac:spMkLst>
            <pc:docMk/>
            <pc:sldMk cId="1079247615" sldId="264"/>
            <ac:spMk id="2" creationId="{AA130275-7E5B-9772-70EB-8DC66EC8CECF}"/>
          </ac:spMkLst>
        </pc:spChg>
        <pc:spChg chg="mod">
          <ac:chgData name="Матвей Вологжин" userId="4c8302d60a1852bc" providerId="LiveId" clId="{E74673EB-1EAA-4D86-AFC2-31E486175458}" dt="2025-01-17T09:52:59.173" v="658" actId="113"/>
          <ac:spMkLst>
            <pc:docMk/>
            <pc:sldMk cId="1079247615" sldId="264"/>
            <ac:spMk id="3" creationId="{595C4658-AA72-152C-427A-74C6E15F8A73}"/>
          </ac:spMkLst>
        </pc:spChg>
        <pc:spChg chg="mod">
          <ac:chgData name="Матвей Вологжин" userId="4c8302d60a1852bc" providerId="LiveId" clId="{E74673EB-1EAA-4D86-AFC2-31E486175458}" dt="2025-01-17T09:53:19.286" v="660" actId="1076"/>
          <ac:spMkLst>
            <pc:docMk/>
            <pc:sldMk cId="1079247615" sldId="264"/>
            <ac:spMk id="10" creationId="{530E0CE1-7435-188A-E44F-B0FD842DBFBA}"/>
          </ac:spMkLst>
        </pc:spChg>
      </pc:sldChg>
      <pc:sldChg chg="del">
        <pc:chgData name="Матвей Вологжин" userId="4c8302d60a1852bc" providerId="LiveId" clId="{E74673EB-1EAA-4D86-AFC2-31E486175458}" dt="2025-01-17T09:56:22.965" v="691" actId="47"/>
        <pc:sldMkLst>
          <pc:docMk/>
          <pc:sldMk cId="1631689963" sldId="265"/>
        </pc:sldMkLst>
      </pc:sldChg>
    </pc:docChg>
  </pc:docChgLst>
  <pc:docChgLst>
    <pc:chgData name="Матвей Вологжин" userId="4c8302d60a1852bc" providerId="LiveId" clId="{ABBAEC97-8946-4F60-930B-B9F4969FA0D5}"/>
    <pc:docChg chg="undo custSel addSld delSld modSld modSection">
      <pc:chgData name="Матвей Вологжин" userId="4c8302d60a1852bc" providerId="LiveId" clId="{ABBAEC97-8946-4F60-930B-B9F4969FA0D5}" dt="2025-02-03T09:45:10.462" v="1539" actId="20577"/>
      <pc:docMkLst>
        <pc:docMk/>
      </pc:docMkLst>
      <pc:sldChg chg="modSp mod">
        <pc:chgData name="Матвей Вологжин" userId="4c8302d60a1852bc" providerId="LiveId" clId="{ABBAEC97-8946-4F60-930B-B9F4969FA0D5}" dt="2025-02-03T09:08:42.830" v="5" actId="20577"/>
        <pc:sldMkLst>
          <pc:docMk/>
          <pc:sldMk cId="624276385" sldId="256"/>
        </pc:sldMkLst>
        <pc:spChg chg="mod">
          <ac:chgData name="Матвей Вологжин" userId="4c8302d60a1852bc" providerId="LiveId" clId="{ABBAEC97-8946-4F60-930B-B9F4969FA0D5}" dt="2025-02-03T09:08:42.830" v="5" actId="20577"/>
          <ac:spMkLst>
            <pc:docMk/>
            <pc:sldMk cId="624276385" sldId="256"/>
            <ac:spMk id="4" creationId="{0B4C9D6A-5137-052B-4230-920EEDECFC18}"/>
          </ac:spMkLst>
        </pc:spChg>
      </pc:sldChg>
      <pc:sldChg chg="addSp delSp modSp new mod modTransition">
        <pc:chgData name="Матвей Вологжин" userId="4c8302d60a1852bc" providerId="LiveId" clId="{ABBAEC97-8946-4F60-930B-B9F4969FA0D5}" dt="2025-02-03T09:21:37.551" v="676"/>
        <pc:sldMkLst>
          <pc:docMk/>
          <pc:sldMk cId="370702641" sldId="265"/>
        </pc:sldMkLst>
      </pc:sldChg>
      <pc:sldChg chg="addSp delSp modSp add mod">
        <pc:chgData name="Матвей Вологжин" userId="4c8302d60a1852bc" providerId="LiveId" clId="{ABBAEC97-8946-4F60-930B-B9F4969FA0D5}" dt="2025-02-03T09:39:51.847" v="953" actId="1038"/>
        <pc:sldMkLst>
          <pc:docMk/>
          <pc:sldMk cId="843984867" sldId="266"/>
        </pc:sldMkLst>
      </pc:sldChg>
      <pc:sldChg chg="new del">
        <pc:chgData name="Матвей Вологжин" userId="4c8302d60a1852bc" providerId="LiveId" clId="{ABBAEC97-8946-4F60-930B-B9F4969FA0D5}" dt="2025-02-03T09:35:30.665" v="770" actId="47"/>
        <pc:sldMkLst>
          <pc:docMk/>
          <pc:sldMk cId="4270553588" sldId="267"/>
        </pc:sldMkLst>
      </pc:sldChg>
      <pc:sldChg chg="addSp delSp modSp add mod">
        <pc:chgData name="Матвей Вологжин" userId="4c8302d60a1852bc" providerId="LiveId" clId="{ABBAEC97-8946-4F60-930B-B9F4969FA0D5}" dt="2025-02-03T09:40:51.194" v="954" actId="1076"/>
        <pc:sldMkLst>
          <pc:docMk/>
          <pc:sldMk cId="2843503034" sldId="268"/>
        </pc:sldMkLst>
      </pc:sldChg>
      <pc:sldChg chg="addSp delSp modSp add mod">
        <pc:chgData name="Матвей Вологжин" userId="4c8302d60a1852bc" providerId="LiveId" clId="{ABBAEC97-8946-4F60-930B-B9F4969FA0D5}" dt="2025-02-03T09:37:24.481" v="800" actId="1076"/>
        <pc:sldMkLst>
          <pc:docMk/>
          <pc:sldMk cId="603655766" sldId="269"/>
        </pc:sldMkLst>
      </pc:sldChg>
    </pc:docChg>
  </pc:docChgLst>
  <pc:docChgLst>
    <pc:chgData name="Матвей Вологжин" userId="4c8302d60a1852bc" providerId="LiveId" clId="{293DB23C-0B80-4E00-B7E0-1565122FD861}"/>
    <pc:docChg chg="undo custSel addSld modSld modMainMaster modSection">
      <pc:chgData name="Матвей Вологжин" userId="4c8302d60a1852bc" providerId="LiveId" clId="{293DB23C-0B80-4E00-B7E0-1565122FD861}" dt="2024-11-25T09:37:43.313" v="907"/>
      <pc:docMkLst>
        <pc:docMk/>
      </pc:docMkLst>
      <pc:sldChg chg="modSp mod setBg">
        <pc:chgData name="Матвей Вологжин" userId="4c8302d60a1852bc" providerId="LiveId" clId="{293DB23C-0B80-4E00-B7E0-1565122FD861}" dt="2024-11-25T09:37:43.313" v="907"/>
        <pc:sldMkLst>
          <pc:docMk/>
          <pc:sldMk cId="624276385" sldId="256"/>
        </pc:sldMkLst>
      </pc:sldChg>
      <pc:sldChg chg="addSp delSp modSp mod setBg">
        <pc:chgData name="Матвей Вологжин" userId="4c8302d60a1852bc" providerId="LiveId" clId="{293DB23C-0B80-4E00-B7E0-1565122FD861}" dt="2024-11-25T09:36:43.637" v="906" actId="20577"/>
        <pc:sldMkLst>
          <pc:docMk/>
          <pc:sldMk cId="3399488939" sldId="262"/>
        </pc:sldMkLst>
      </pc:sldChg>
      <pc:sldChg chg="addSp delSp modSp mod">
        <pc:chgData name="Матвей Вологжин" userId="4c8302d60a1852bc" providerId="LiveId" clId="{293DB23C-0B80-4E00-B7E0-1565122FD861}" dt="2024-11-25T09:28:21.146" v="876" actId="12788"/>
        <pc:sldMkLst>
          <pc:docMk/>
          <pc:sldMk cId="1079247615" sldId="264"/>
        </pc:sldMkLst>
      </pc:sldChg>
      <pc:sldChg chg="addSp delSp modSp mod setBg">
        <pc:chgData name="Матвей Вологжин" userId="4c8302d60a1852bc" providerId="LiveId" clId="{293DB23C-0B80-4E00-B7E0-1565122FD861}" dt="2024-11-25T09:29:29.490" v="882"/>
        <pc:sldMkLst>
          <pc:docMk/>
          <pc:sldMk cId="1631689963" sldId="265"/>
        </pc:sldMkLst>
      </pc:sldChg>
      <pc:sldChg chg="addSp delSp modSp add mod">
        <pc:chgData name="Матвей Вологжин" userId="4c8302d60a1852bc" providerId="LiveId" clId="{293DB23C-0B80-4E00-B7E0-1565122FD861}" dt="2024-11-25T09:13:25.430" v="354" actId="1076"/>
        <pc:sldMkLst>
          <pc:docMk/>
          <pc:sldMk cId="3790069575" sldId="266"/>
        </pc:sldMkLst>
      </pc:sldChg>
      <pc:sldChg chg="addSp delSp modSp new mod setBg">
        <pc:chgData name="Матвей Вологжин" userId="4c8302d60a1852bc" providerId="LiveId" clId="{293DB23C-0B80-4E00-B7E0-1565122FD861}" dt="2024-11-25T09:29:23.184" v="881"/>
        <pc:sldMkLst>
          <pc:docMk/>
          <pc:sldMk cId="2675774026" sldId="267"/>
        </pc:sldMkLst>
      </pc:sldChg>
      <pc:sldChg chg="addSp delSp modSp add mod setBg">
        <pc:chgData name="Матвей Вологжин" userId="4c8302d60a1852bc" providerId="LiveId" clId="{293DB23C-0B80-4E00-B7E0-1565122FD861}" dt="2024-11-25T09:29:23.184" v="881"/>
        <pc:sldMkLst>
          <pc:docMk/>
          <pc:sldMk cId="4264637234" sldId="268"/>
        </pc:sldMkLst>
      </pc:sldChg>
      <pc:sldChg chg="addSp delSp modSp add mod setBg">
        <pc:chgData name="Матвей Вологжин" userId="4c8302d60a1852bc" providerId="LiveId" clId="{293DB23C-0B80-4E00-B7E0-1565122FD861}" dt="2024-11-25T09:29:23.184" v="881"/>
        <pc:sldMkLst>
          <pc:docMk/>
          <pc:sldMk cId="1507682468" sldId="269"/>
        </pc:sldMkLst>
      </pc:sldChg>
      <pc:sldMasterChg chg="setBg modSldLayout">
        <pc:chgData name="Матвей Вологжин" userId="4c8302d60a1852bc" providerId="LiveId" clId="{293DB23C-0B80-4E00-B7E0-1565122FD861}" dt="2024-11-25T09:29:23.184" v="881"/>
        <pc:sldMasterMkLst>
          <pc:docMk/>
          <pc:sldMasterMk cId="474694138" sldId="2147483648"/>
        </pc:sldMasterMkLst>
        <pc:sldLayoutChg chg="setBg">
          <pc:chgData name="Матвей Вологжин" userId="4c8302d60a1852bc" providerId="LiveId" clId="{293DB23C-0B80-4E00-B7E0-1565122FD861}" dt="2024-11-25T09:29:23.184" v="881"/>
          <pc:sldLayoutMkLst>
            <pc:docMk/>
            <pc:sldMasterMk cId="474694138" sldId="2147483648"/>
            <pc:sldLayoutMk cId="2871828670" sldId="2147483649"/>
          </pc:sldLayoutMkLst>
        </pc:sldLayoutChg>
        <pc:sldLayoutChg chg="setBg">
          <pc:chgData name="Матвей Вологжин" userId="4c8302d60a1852bc" providerId="LiveId" clId="{293DB23C-0B80-4E00-B7E0-1565122FD861}" dt="2024-11-25T09:29:23.184" v="881"/>
          <pc:sldLayoutMkLst>
            <pc:docMk/>
            <pc:sldMasterMk cId="474694138" sldId="2147483648"/>
            <pc:sldLayoutMk cId="1156156048" sldId="2147483650"/>
          </pc:sldLayoutMkLst>
        </pc:sldLayoutChg>
        <pc:sldLayoutChg chg="setBg">
          <pc:chgData name="Матвей Вологжин" userId="4c8302d60a1852bc" providerId="LiveId" clId="{293DB23C-0B80-4E00-B7E0-1565122FD861}" dt="2024-11-25T09:29:23.184" v="881"/>
          <pc:sldLayoutMkLst>
            <pc:docMk/>
            <pc:sldMasterMk cId="474694138" sldId="2147483648"/>
            <pc:sldLayoutMk cId="1471916712" sldId="2147483651"/>
          </pc:sldLayoutMkLst>
        </pc:sldLayoutChg>
        <pc:sldLayoutChg chg="setBg">
          <pc:chgData name="Матвей Вологжин" userId="4c8302d60a1852bc" providerId="LiveId" clId="{293DB23C-0B80-4E00-B7E0-1565122FD861}" dt="2024-11-25T09:29:23.184" v="881"/>
          <pc:sldLayoutMkLst>
            <pc:docMk/>
            <pc:sldMasterMk cId="474694138" sldId="2147483648"/>
            <pc:sldLayoutMk cId="1702283523" sldId="2147483652"/>
          </pc:sldLayoutMkLst>
        </pc:sldLayoutChg>
        <pc:sldLayoutChg chg="setBg">
          <pc:chgData name="Матвей Вологжин" userId="4c8302d60a1852bc" providerId="LiveId" clId="{293DB23C-0B80-4E00-B7E0-1565122FD861}" dt="2024-11-25T09:29:23.184" v="881"/>
          <pc:sldLayoutMkLst>
            <pc:docMk/>
            <pc:sldMasterMk cId="474694138" sldId="2147483648"/>
            <pc:sldLayoutMk cId="1035191982" sldId="2147483653"/>
          </pc:sldLayoutMkLst>
        </pc:sldLayoutChg>
        <pc:sldLayoutChg chg="setBg">
          <pc:chgData name="Матвей Вологжин" userId="4c8302d60a1852bc" providerId="LiveId" clId="{293DB23C-0B80-4E00-B7E0-1565122FD861}" dt="2024-11-25T09:29:23.184" v="881"/>
          <pc:sldLayoutMkLst>
            <pc:docMk/>
            <pc:sldMasterMk cId="474694138" sldId="2147483648"/>
            <pc:sldLayoutMk cId="2455830936" sldId="2147483654"/>
          </pc:sldLayoutMkLst>
        </pc:sldLayoutChg>
        <pc:sldLayoutChg chg="setBg">
          <pc:chgData name="Матвей Вологжин" userId="4c8302d60a1852bc" providerId="LiveId" clId="{293DB23C-0B80-4E00-B7E0-1565122FD861}" dt="2024-11-25T09:29:23.184" v="881"/>
          <pc:sldLayoutMkLst>
            <pc:docMk/>
            <pc:sldMasterMk cId="474694138" sldId="2147483648"/>
            <pc:sldLayoutMk cId="3582519919" sldId="2147483655"/>
          </pc:sldLayoutMkLst>
        </pc:sldLayoutChg>
        <pc:sldLayoutChg chg="setBg">
          <pc:chgData name="Матвей Вологжин" userId="4c8302d60a1852bc" providerId="LiveId" clId="{293DB23C-0B80-4E00-B7E0-1565122FD861}" dt="2024-11-25T09:29:23.184" v="881"/>
          <pc:sldLayoutMkLst>
            <pc:docMk/>
            <pc:sldMasterMk cId="474694138" sldId="2147483648"/>
            <pc:sldLayoutMk cId="3601337658" sldId="2147483656"/>
          </pc:sldLayoutMkLst>
        </pc:sldLayoutChg>
        <pc:sldLayoutChg chg="setBg">
          <pc:chgData name="Матвей Вологжин" userId="4c8302d60a1852bc" providerId="LiveId" clId="{293DB23C-0B80-4E00-B7E0-1565122FD861}" dt="2024-11-25T09:29:23.184" v="881"/>
          <pc:sldLayoutMkLst>
            <pc:docMk/>
            <pc:sldMasterMk cId="474694138" sldId="2147483648"/>
            <pc:sldLayoutMk cId="2241536481" sldId="2147483657"/>
          </pc:sldLayoutMkLst>
        </pc:sldLayoutChg>
        <pc:sldLayoutChg chg="setBg">
          <pc:chgData name="Матвей Вологжин" userId="4c8302d60a1852bc" providerId="LiveId" clId="{293DB23C-0B80-4E00-B7E0-1565122FD861}" dt="2024-11-25T09:29:23.184" v="881"/>
          <pc:sldLayoutMkLst>
            <pc:docMk/>
            <pc:sldMasterMk cId="474694138" sldId="2147483648"/>
            <pc:sldLayoutMk cId="3602542447" sldId="2147483658"/>
          </pc:sldLayoutMkLst>
        </pc:sldLayoutChg>
        <pc:sldLayoutChg chg="setBg">
          <pc:chgData name="Матвей Вологжин" userId="4c8302d60a1852bc" providerId="LiveId" clId="{293DB23C-0B80-4E00-B7E0-1565122FD861}" dt="2024-11-25T09:29:23.184" v="881"/>
          <pc:sldLayoutMkLst>
            <pc:docMk/>
            <pc:sldMasterMk cId="474694138" sldId="2147483648"/>
            <pc:sldLayoutMk cId="3878422407" sldId="2147483659"/>
          </pc:sldLayoutMkLst>
        </pc:sldLayoutChg>
      </pc:sldMasterChg>
    </pc:docChg>
  </pc:docChgLst>
  <pc:docChgLst>
    <pc:chgData name="Матвей Вологжин" userId="4c8302d60a1852bc" providerId="LiveId" clId="{7E45A3D4-1FE3-466A-9649-02E75C956CF5}"/>
    <pc:docChg chg="undo custSel addSld delSld modSld modSection">
      <pc:chgData name="Матвей Вологжин" userId="4c8302d60a1852bc" providerId="LiveId" clId="{7E45A3D4-1FE3-466A-9649-02E75C956CF5}" dt="2024-12-09T10:39:08.060" v="1928"/>
      <pc:docMkLst>
        <pc:docMk/>
      </pc:docMkLst>
      <pc:sldChg chg="addSp delSp modSp mod modTransition">
        <pc:chgData name="Матвей Вологжин" userId="4c8302d60a1852bc" providerId="LiveId" clId="{7E45A3D4-1FE3-466A-9649-02E75C956CF5}" dt="2024-12-09T10:39:08.060" v="1928"/>
        <pc:sldMkLst>
          <pc:docMk/>
          <pc:sldMk cId="3399488939" sldId="262"/>
        </pc:sldMkLst>
        <pc:spChg chg="mod">
          <ac:chgData name="Матвей Вологжин" userId="4c8302d60a1852bc" providerId="LiveId" clId="{7E45A3D4-1FE3-466A-9649-02E75C956CF5}" dt="2024-12-09T10:01:11.503" v="5" actId="20577"/>
          <ac:spMkLst>
            <pc:docMk/>
            <pc:sldMk cId="3399488939" sldId="262"/>
            <ac:spMk id="2" creationId="{56B80A78-DC2D-4C54-879F-88DBC90893B4}"/>
          </ac:spMkLst>
        </pc:spChg>
        <pc:spChg chg="mod">
          <ac:chgData name="Матвей Вологжин" userId="4c8302d60a1852bc" providerId="LiveId" clId="{7E45A3D4-1FE3-466A-9649-02E75C956CF5}" dt="2024-12-09T09:40:52.857" v="3" actId="20577"/>
          <ac:spMkLst>
            <pc:docMk/>
            <pc:sldMk cId="3399488939" sldId="262"/>
            <ac:spMk id="3" creationId="{7A4013C0-3119-C6EB-96EF-5EAAD4F8AFEF}"/>
          </ac:spMkLst>
        </pc:spChg>
        <pc:spChg chg="mod">
          <ac:chgData name="Матвей Вологжин" userId="4c8302d60a1852bc" providerId="LiveId" clId="{7E45A3D4-1FE3-466A-9649-02E75C956CF5}" dt="2024-12-09T10:09:15.801" v="945" actId="255"/>
          <ac:spMkLst>
            <pc:docMk/>
            <pc:sldMk cId="3399488939" sldId="262"/>
            <ac:spMk id="10" creationId="{E379131F-62EB-47FA-9D57-A2ED68CE9380}"/>
          </ac:spMkLst>
        </pc:spChg>
      </pc:sldChg>
      <pc:sldChg chg="modSp mod modTransition">
        <pc:chgData name="Матвей Вологжин" userId="4c8302d60a1852bc" providerId="LiveId" clId="{7E45A3D4-1FE3-466A-9649-02E75C956CF5}" dt="2024-12-09T10:39:08.060" v="1928"/>
        <pc:sldMkLst>
          <pc:docMk/>
          <pc:sldMk cId="1079247615" sldId="264"/>
        </pc:sldMkLst>
        <pc:spChg chg="mod">
          <ac:chgData name="Матвей Вологжин" userId="4c8302d60a1852bc" providerId="LiveId" clId="{7E45A3D4-1FE3-466A-9649-02E75C956CF5}" dt="2024-12-09T10:18:23.619" v="1605" actId="20577"/>
          <ac:spMkLst>
            <pc:docMk/>
            <pc:sldMk cId="1079247615" sldId="264"/>
            <ac:spMk id="2" creationId="{AA130275-7E5B-9772-70EB-8DC66EC8CECF}"/>
          </ac:spMkLst>
        </pc:spChg>
        <pc:spChg chg="mod">
          <ac:chgData name="Матвей Вологжин" userId="4c8302d60a1852bc" providerId="LiveId" clId="{7E45A3D4-1FE3-466A-9649-02E75C956CF5}" dt="2024-12-09T10:19:26.656" v="1615" actId="27636"/>
          <ac:spMkLst>
            <pc:docMk/>
            <pc:sldMk cId="1079247615" sldId="264"/>
            <ac:spMk id="3" creationId="{595C4658-AA72-152C-427A-74C6E15F8A73}"/>
          </ac:spMkLst>
        </pc:spChg>
        <pc:spChg chg="mod">
          <ac:chgData name="Матвей Вологжин" userId="4c8302d60a1852bc" providerId="LiveId" clId="{7E45A3D4-1FE3-466A-9649-02E75C956CF5}" dt="2024-12-09T10:16:37.653" v="1579" actId="20577"/>
          <ac:spMkLst>
            <pc:docMk/>
            <pc:sldMk cId="1079247615" sldId="264"/>
            <ac:spMk id="10" creationId="{530E0CE1-7435-188A-E44F-B0FD842DBFBA}"/>
          </ac:spMkLst>
        </pc:spChg>
      </pc:sldChg>
      <pc:sldChg chg="modTransition">
        <pc:chgData name="Матвей Вологжин" userId="4c8302d60a1852bc" providerId="LiveId" clId="{7E45A3D4-1FE3-466A-9649-02E75C956CF5}" dt="2024-12-09T10:39:08.060" v="1928"/>
        <pc:sldMkLst>
          <pc:docMk/>
          <pc:sldMk cId="1631689963" sldId="265"/>
        </pc:sldMkLst>
      </pc:sldChg>
      <pc:sldChg chg="addSp delSp modSp new mod modTransition">
        <pc:chgData name="Матвей Вологжин" userId="4c8302d60a1852bc" providerId="LiveId" clId="{7E45A3D4-1FE3-466A-9649-02E75C956CF5}" dt="2024-12-09T10:39:08.060" v="1928"/>
        <pc:sldMkLst>
          <pc:docMk/>
          <pc:sldMk cId="723485942" sldId="266"/>
        </pc:sldMkLst>
      </pc:sldChg>
      <pc:sldChg chg="new del">
        <pc:chgData name="Матвей Вологжин" userId="4c8302d60a1852bc" providerId="LiveId" clId="{7E45A3D4-1FE3-466A-9649-02E75C956CF5}" dt="2024-12-09T10:33:18.221" v="1783" actId="2696"/>
        <pc:sldMkLst>
          <pc:docMk/>
          <pc:sldMk cId="3311267306" sldId="267"/>
        </pc:sldMkLst>
      </pc:sldChg>
      <pc:sldChg chg="addSp delSp modSp add mod modTransition">
        <pc:chgData name="Матвей Вологжин" userId="4c8302d60a1852bc" providerId="LiveId" clId="{7E45A3D4-1FE3-466A-9649-02E75C956CF5}" dt="2024-12-09T10:39:08.060" v="1928"/>
        <pc:sldMkLst>
          <pc:docMk/>
          <pc:sldMk cId="542390437" sldId="268"/>
        </pc:sldMkLst>
      </pc:sldChg>
      <pc:sldChg chg="addSp delSp modSp new mod modTransition">
        <pc:chgData name="Матвей Вологжин" userId="4c8302d60a1852bc" providerId="LiveId" clId="{7E45A3D4-1FE3-466A-9649-02E75C956CF5}" dt="2024-12-09T10:39:08.060" v="1928"/>
        <pc:sldMkLst>
          <pc:docMk/>
          <pc:sldMk cId="1970608543" sldId="269"/>
        </pc:sldMkLst>
      </pc:sldChg>
    </pc:docChg>
  </pc:docChgLst>
  <pc:docChgLst>
    <pc:chgData name="Матвей Вологжин" userId="4c8302d60a1852bc" providerId="LiveId" clId="{C9737598-B6B0-483D-B4EE-C815830930A0}"/>
    <pc:docChg chg="undo custSel delSld modSld modSection">
      <pc:chgData name="Матвей Вологжин" userId="4c8302d60a1852bc" providerId="LiveId" clId="{C9737598-B6B0-483D-B4EE-C815830930A0}" dt="2024-12-16T10:40:32.076" v="979" actId="20577"/>
      <pc:docMkLst>
        <pc:docMk/>
      </pc:docMkLst>
      <pc:sldChg chg="del">
        <pc:chgData name="Матвей Вологжин" userId="4c8302d60a1852bc" providerId="LiveId" clId="{C9737598-B6B0-483D-B4EE-C815830930A0}" dt="2024-12-16T10:39:06.784" v="775" actId="2696"/>
        <pc:sldMkLst>
          <pc:docMk/>
          <pc:sldMk cId="542390437" sldId="268"/>
        </pc:sldMkLst>
      </pc:sldChg>
      <pc:sldChg chg="delSp del mod">
        <pc:chgData name="Матвей Вологжин" userId="4c8302d60a1852bc" providerId="LiveId" clId="{C9737598-B6B0-483D-B4EE-C815830930A0}" dt="2024-12-16T10:38:55.975" v="774" actId="2696"/>
        <pc:sldMkLst>
          <pc:docMk/>
          <pc:sldMk cId="1970608543" sldId="269"/>
        </pc:sldMkLst>
      </pc:sldChg>
    </pc:docChg>
  </pc:docChgLst>
  <pc:docChgLst>
    <pc:chgData name="Матвей Вологжин" userId="4c8302d60a1852bc" providerId="LiveId" clId="{77EA41E5-A223-4D1E-AE4E-518BA4828626}"/>
    <pc:docChg chg="undo custSel delSld modSld modSection">
      <pc:chgData name="Матвей Вологжин" userId="4c8302d60a1852bc" providerId="LiveId" clId="{77EA41E5-A223-4D1E-AE4E-518BA4828626}" dt="2025-01-17T10:07:39.474" v="1087" actId="1076"/>
      <pc:docMkLst>
        <pc:docMk/>
      </pc:docMkLst>
      <pc:sldChg chg="modSp mod">
        <pc:chgData name="Матвей Вологжин" userId="4c8302d60a1852bc" providerId="LiveId" clId="{77EA41E5-A223-4D1E-AE4E-518BA4828626}" dt="2025-01-17T10:03:43.421" v="328" actId="20577"/>
        <pc:sldMkLst>
          <pc:docMk/>
          <pc:sldMk cId="624276385" sldId="256"/>
        </pc:sldMkLst>
        <pc:spChg chg="mod">
          <ac:chgData name="Матвей Вологжин" userId="4c8302d60a1852bc" providerId="LiveId" clId="{77EA41E5-A223-4D1E-AE4E-518BA4828626}" dt="2025-01-17T10:03:43.421" v="328" actId="20577"/>
          <ac:spMkLst>
            <pc:docMk/>
            <pc:sldMk cId="624276385" sldId="256"/>
            <ac:spMk id="4" creationId="{0B4C9D6A-5137-052B-4230-920EEDECFC18}"/>
          </ac:spMkLst>
        </pc:spChg>
      </pc:sldChg>
      <pc:sldChg chg="addSp delSp modSp mod modAnim">
        <pc:chgData name="Матвей Вологжин" userId="4c8302d60a1852bc" providerId="LiveId" clId="{77EA41E5-A223-4D1E-AE4E-518BA4828626}" dt="2025-01-17T10:04:39.057" v="735" actId="14861"/>
        <pc:sldMkLst>
          <pc:docMk/>
          <pc:sldMk cId="3399488939" sldId="262"/>
        </pc:sldMkLst>
        <pc:spChg chg="mod">
          <ac:chgData name="Матвей Вологжин" userId="4c8302d60a1852bc" providerId="LiveId" clId="{77EA41E5-A223-4D1E-AE4E-518BA4828626}" dt="2025-01-17T09:57:56.563" v="21" actId="20577"/>
          <ac:spMkLst>
            <pc:docMk/>
            <pc:sldMk cId="3399488939" sldId="262"/>
            <ac:spMk id="2" creationId="{56B80A78-DC2D-4C54-879F-88DBC90893B4}"/>
          </ac:spMkLst>
        </pc:spChg>
        <pc:spChg chg="mod">
          <ac:chgData name="Матвей Вологжин" userId="4c8302d60a1852bc" providerId="LiveId" clId="{77EA41E5-A223-4D1E-AE4E-518BA4828626}" dt="2025-01-17T10:03:47.239" v="332" actId="20577"/>
          <ac:spMkLst>
            <pc:docMk/>
            <pc:sldMk cId="3399488939" sldId="262"/>
            <ac:spMk id="3" creationId="{7A4013C0-3119-C6EB-96EF-5EAAD4F8AFEF}"/>
          </ac:spMkLst>
        </pc:spChg>
        <pc:spChg chg="mod">
          <ac:chgData name="Матвей Вологжин" userId="4c8302d60a1852bc" providerId="LiveId" clId="{77EA41E5-A223-4D1E-AE4E-518BA4828626}" dt="2025-01-17T10:03:10.997" v="323" actId="5793"/>
          <ac:spMkLst>
            <pc:docMk/>
            <pc:sldMk cId="3399488939" sldId="262"/>
            <ac:spMk id="10" creationId="{E379131F-62EB-47FA-9D57-A2ED68CE9380}"/>
          </ac:spMkLst>
        </pc:spChg>
      </pc:sldChg>
      <pc:sldChg chg="addSp delSp modSp mod">
        <pc:chgData name="Матвей Вологжин" userId="4c8302d60a1852bc" providerId="LiveId" clId="{77EA41E5-A223-4D1E-AE4E-518BA4828626}" dt="2025-01-17T10:07:39.474" v="1087" actId="1076"/>
        <pc:sldMkLst>
          <pc:docMk/>
          <pc:sldMk cId="1079247615" sldId="264"/>
        </pc:sldMkLst>
        <pc:spChg chg="mod">
          <ac:chgData name="Матвей Вологжин" userId="4c8302d60a1852bc" providerId="LiveId" clId="{77EA41E5-A223-4D1E-AE4E-518BA4828626}" dt="2025-01-17T10:04:50.276" v="741" actId="20577"/>
          <ac:spMkLst>
            <pc:docMk/>
            <pc:sldMk cId="1079247615" sldId="264"/>
            <ac:spMk id="2" creationId="{AA130275-7E5B-9772-70EB-8DC66EC8CECF}"/>
          </ac:spMkLst>
        </pc:spChg>
        <pc:spChg chg="mod">
          <ac:chgData name="Матвей Вологжин" userId="4c8302d60a1852bc" providerId="LiveId" clId="{77EA41E5-A223-4D1E-AE4E-518BA4828626}" dt="2025-01-17T10:06:57.837" v="1072" actId="20577"/>
          <ac:spMkLst>
            <pc:docMk/>
            <pc:sldMk cId="1079247615" sldId="264"/>
            <ac:spMk id="3" creationId="{595C4658-AA72-152C-427A-74C6E15F8A73}"/>
          </ac:spMkLst>
        </pc:spChg>
        <pc:spChg chg="mod">
          <ac:chgData name="Матвей Вологжин" userId="4c8302d60a1852bc" providerId="LiveId" clId="{77EA41E5-A223-4D1E-AE4E-518BA4828626}" dt="2025-01-17T10:07:30.188" v="1082" actId="20577"/>
          <ac:spMkLst>
            <pc:docMk/>
            <pc:sldMk cId="1079247615" sldId="264"/>
            <ac:spMk id="10" creationId="{530E0CE1-7435-188A-E44F-B0FD842DBFBA}"/>
          </ac:spMkLst>
        </pc:spChg>
        <pc:spChg chg="add mod">
          <ac:chgData name="Матвей Вологжин" userId="4c8302d60a1852bc" providerId="LiveId" clId="{77EA41E5-A223-4D1E-AE4E-518BA4828626}" dt="2025-01-17T10:07:39.474" v="1087" actId="1076"/>
          <ac:spMkLst>
            <pc:docMk/>
            <pc:sldMk cId="1079247615" sldId="264"/>
            <ac:spMk id="11" creationId="{3939C12D-71F9-523F-2E51-2485B65FBEBA}"/>
          </ac:spMkLst>
        </pc:spChg>
      </pc:sldChg>
      <pc:sldChg chg="del">
        <pc:chgData name="Матвей Вологжин" userId="4c8302d60a1852bc" providerId="LiveId" clId="{77EA41E5-A223-4D1E-AE4E-518BA4828626}" dt="2025-01-17T09:59:32.844" v="243" actId="2696"/>
        <pc:sldMkLst>
          <pc:docMk/>
          <pc:sldMk cId="723485942" sldId="266"/>
        </pc:sldMkLst>
      </pc:sldChg>
    </pc:docChg>
  </pc:docChgLst>
  <pc:docChgLst>
    <pc:chgData name="Матвей Вологжин" userId="4c8302d60a1852bc" providerId="LiveId" clId="{0C686DAC-99D1-41B6-89EE-E9FB09183D4A}"/>
    <pc:docChg chg="undo custSel addSld delSld modSld sldOrd modMainMaster modSection">
      <pc:chgData name="Матвей Вологжин" userId="4c8302d60a1852bc" providerId="LiveId" clId="{0C686DAC-99D1-41B6-89EE-E9FB09183D4A}" dt="2024-11-11T09:50:29.301" v="1596" actId="1036"/>
      <pc:docMkLst>
        <pc:docMk/>
      </pc:docMkLst>
      <pc:sldChg chg="modSp mod">
        <pc:chgData name="Матвей Вологжин" userId="4c8302d60a1852bc" providerId="LiveId" clId="{0C686DAC-99D1-41B6-89EE-E9FB09183D4A}" dt="2024-11-11T09:12:30.676" v="5" actId="20577"/>
        <pc:sldMkLst>
          <pc:docMk/>
          <pc:sldMk cId="624276385" sldId="256"/>
        </pc:sldMkLst>
      </pc:sldChg>
      <pc:sldChg chg="addSp delSp modSp mod delAnim">
        <pc:chgData name="Матвей Вологжин" userId="4c8302d60a1852bc" providerId="LiveId" clId="{0C686DAC-99D1-41B6-89EE-E9FB09183D4A}" dt="2024-11-11T09:34:41.643" v="1318" actId="478"/>
        <pc:sldMkLst>
          <pc:docMk/>
          <pc:sldMk cId="1053600853" sldId="259"/>
        </pc:sldMkLst>
      </pc:sldChg>
      <pc:sldChg chg="modSp mod">
        <pc:chgData name="Матвей Вологжин" userId="4c8302d60a1852bc" providerId="LiveId" clId="{0C686DAC-99D1-41B6-89EE-E9FB09183D4A}" dt="2024-11-11T09:30:22.743" v="1246" actId="20577"/>
        <pc:sldMkLst>
          <pc:docMk/>
          <pc:sldMk cId="3399488939" sldId="262"/>
        </pc:sldMkLst>
      </pc:sldChg>
      <pc:sldChg chg="addSp delSp modSp mod">
        <pc:chgData name="Матвей Вологжин" userId="4c8302d60a1852bc" providerId="LiveId" clId="{0C686DAC-99D1-41B6-89EE-E9FB09183D4A}" dt="2024-11-11T09:28:44.116" v="1221"/>
        <pc:sldMkLst>
          <pc:docMk/>
          <pc:sldMk cId="1079247615" sldId="264"/>
        </pc:sldMkLst>
      </pc:sldChg>
      <pc:sldChg chg="delSp modSp mod ord setBg">
        <pc:chgData name="Матвей Вологжин" userId="4c8302d60a1852bc" providerId="LiveId" clId="{0C686DAC-99D1-41B6-89EE-E9FB09183D4A}" dt="2024-11-11T09:50:29.301" v="1596" actId="1036"/>
        <pc:sldMkLst>
          <pc:docMk/>
          <pc:sldMk cId="1631689963" sldId="265"/>
        </pc:sldMkLst>
      </pc:sldChg>
      <pc:sldChg chg="addSp delSp modSp add mod">
        <pc:chgData name="Матвей Вологжин" userId="4c8302d60a1852bc" providerId="LiveId" clId="{0C686DAC-99D1-41B6-89EE-E9FB09183D4A}" dt="2024-11-11T09:42:45.714" v="1526" actId="1036"/>
        <pc:sldMkLst>
          <pc:docMk/>
          <pc:sldMk cId="2728077377" sldId="266"/>
        </pc:sldMkLst>
      </pc:sldChg>
      <pc:sldChg chg="modSp add del mod">
        <pc:chgData name="Матвей Вологжин" userId="4c8302d60a1852bc" providerId="LiveId" clId="{0C686DAC-99D1-41B6-89EE-E9FB09183D4A}" dt="2024-11-11T09:31:52.621" v="1305" actId="47"/>
        <pc:sldMkLst>
          <pc:docMk/>
          <pc:sldMk cId="625273374" sldId="267"/>
        </pc:sldMkLst>
      </pc:sldChg>
      <pc:sldChg chg="addSp delSp modSp add mod">
        <pc:chgData name="Матвей Вологжин" userId="4c8302d60a1852bc" providerId="LiveId" clId="{0C686DAC-99D1-41B6-89EE-E9FB09183D4A}" dt="2024-11-11T09:42:35.926" v="1521" actId="1037"/>
        <pc:sldMkLst>
          <pc:docMk/>
          <pc:sldMk cId="1592871159" sldId="267"/>
        </pc:sldMkLst>
      </pc:sldChg>
      <pc:sldChg chg="new del">
        <pc:chgData name="Матвей Вологжин" userId="4c8302d60a1852bc" providerId="LiveId" clId="{0C686DAC-99D1-41B6-89EE-E9FB09183D4A}" dt="2024-11-11T09:37:27.233" v="1366" actId="680"/>
        <pc:sldMkLst>
          <pc:docMk/>
          <pc:sldMk cId="2400284644" sldId="268"/>
        </pc:sldMkLst>
      </pc:sldChg>
      <pc:sldChg chg="addSp delSp modSp add mod">
        <pc:chgData name="Матвей Вологжин" userId="4c8302d60a1852bc" providerId="LiveId" clId="{0C686DAC-99D1-41B6-89EE-E9FB09183D4A}" dt="2024-11-11T09:41:13.463" v="1449" actId="1076"/>
        <pc:sldMkLst>
          <pc:docMk/>
          <pc:sldMk cId="3859395167" sldId="268"/>
        </pc:sldMkLst>
      </pc:sldChg>
      <pc:sldChg chg="addSp delSp modSp new mod setBg">
        <pc:chgData name="Матвей Вологжин" userId="4c8302d60a1852bc" providerId="LiveId" clId="{0C686DAC-99D1-41B6-89EE-E9FB09183D4A}" dt="2024-11-11T09:46:41.793" v="1553"/>
        <pc:sldMkLst>
          <pc:docMk/>
          <pc:sldMk cId="1220280728" sldId="269"/>
        </pc:sldMkLst>
      </pc:sldChg>
      <pc:sldChg chg="addSp delSp modSp add mod setBg">
        <pc:chgData name="Матвей Вологжин" userId="4c8302d60a1852bc" providerId="LiveId" clId="{0C686DAC-99D1-41B6-89EE-E9FB09183D4A}" dt="2024-11-11T09:48:54.335" v="1592" actId="1037"/>
        <pc:sldMkLst>
          <pc:docMk/>
          <pc:sldMk cId="165880918" sldId="270"/>
        </pc:sldMkLst>
      </pc:sldChg>
      <pc:sldChg chg="addSp delSp modSp add mod">
        <pc:chgData name="Матвей Вологжин" userId="4c8302d60a1852bc" providerId="LiveId" clId="{0C686DAC-99D1-41B6-89EE-E9FB09183D4A}" dt="2024-11-11T09:44:30.365" v="1535" actId="1076"/>
        <pc:sldMkLst>
          <pc:docMk/>
          <pc:sldMk cId="1570760054" sldId="271"/>
        </pc:sldMkLst>
      </pc:sldChg>
      <pc:sldMasterChg chg="setBg modSldLayout">
        <pc:chgData name="Матвей Вологжин" userId="4c8302d60a1852bc" providerId="LiveId" clId="{0C686DAC-99D1-41B6-89EE-E9FB09183D4A}" dt="2024-11-11T09:46:41.793" v="1553"/>
        <pc:sldMasterMkLst>
          <pc:docMk/>
          <pc:sldMasterMk cId="474694138" sldId="2147483648"/>
        </pc:sldMasterMkLst>
        <pc:sldLayoutChg chg="setBg">
          <pc:chgData name="Матвей Вологжин" userId="4c8302d60a1852bc" providerId="LiveId" clId="{0C686DAC-99D1-41B6-89EE-E9FB09183D4A}" dt="2024-11-11T09:46:41.793" v="1553"/>
          <pc:sldLayoutMkLst>
            <pc:docMk/>
            <pc:sldMasterMk cId="474694138" sldId="2147483648"/>
            <pc:sldLayoutMk cId="2871828670" sldId="2147483649"/>
          </pc:sldLayoutMkLst>
        </pc:sldLayoutChg>
        <pc:sldLayoutChg chg="setBg">
          <pc:chgData name="Матвей Вологжин" userId="4c8302d60a1852bc" providerId="LiveId" clId="{0C686DAC-99D1-41B6-89EE-E9FB09183D4A}" dt="2024-11-11T09:46:41.793" v="1553"/>
          <pc:sldLayoutMkLst>
            <pc:docMk/>
            <pc:sldMasterMk cId="474694138" sldId="2147483648"/>
            <pc:sldLayoutMk cId="1156156048" sldId="2147483650"/>
          </pc:sldLayoutMkLst>
        </pc:sldLayoutChg>
        <pc:sldLayoutChg chg="setBg">
          <pc:chgData name="Матвей Вологжин" userId="4c8302d60a1852bc" providerId="LiveId" clId="{0C686DAC-99D1-41B6-89EE-E9FB09183D4A}" dt="2024-11-11T09:46:41.793" v="1553"/>
          <pc:sldLayoutMkLst>
            <pc:docMk/>
            <pc:sldMasterMk cId="474694138" sldId="2147483648"/>
            <pc:sldLayoutMk cId="1471916712" sldId="2147483651"/>
          </pc:sldLayoutMkLst>
        </pc:sldLayoutChg>
        <pc:sldLayoutChg chg="setBg">
          <pc:chgData name="Матвей Вологжин" userId="4c8302d60a1852bc" providerId="LiveId" clId="{0C686DAC-99D1-41B6-89EE-E9FB09183D4A}" dt="2024-11-11T09:46:41.793" v="1553"/>
          <pc:sldLayoutMkLst>
            <pc:docMk/>
            <pc:sldMasterMk cId="474694138" sldId="2147483648"/>
            <pc:sldLayoutMk cId="1702283523" sldId="2147483652"/>
          </pc:sldLayoutMkLst>
        </pc:sldLayoutChg>
        <pc:sldLayoutChg chg="setBg">
          <pc:chgData name="Матвей Вологжин" userId="4c8302d60a1852bc" providerId="LiveId" clId="{0C686DAC-99D1-41B6-89EE-E9FB09183D4A}" dt="2024-11-11T09:46:41.793" v="1553"/>
          <pc:sldLayoutMkLst>
            <pc:docMk/>
            <pc:sldMasterMk cId="474694138" sldId="2147483648"/>
            <pc:sldLayoutMk cId="1035191982" sldId="2147483653"/>
          </pc:sldLayoutMkLst>
        </pc:sldLayoutChg>
        <pc:sldLayoutChg chg="setBg">
          <pc:chgData name="Матвей Вологжин" userId="4c8302d60a1852bc" providerId="LiveId" clId="{0C686DAC-99D1-41B6-89EE-E9FB09183D4A}" dt="2024-11-11T09:46:41.793" v="1553"/>
          <pc:sldLayoutMkLst>
            <pc:docMk/>
            <pc:sldMasterMk cId="474694138" sldId="2147483648"/>
            <pc:sldLayoutMk cId="2455830936" sldId="2147483654"/>
          </pc:sldLayoutMkLst>
        </pc:sldLayoutChg>
        <pc:sldLayoutChg chg="setBg">
          <pc:chgData name="Матвей Вологжин" userId="4c8302d60a1852bc" providerId="LiveId" clId="{0C686DAC-99D1-41B6-89EE-E9FB09183D4A}" dt="2024-11-11T09:46:41.793" v="1553"/>
          <pc:sldLayoutMkLst>
            <pc:docMk/>
            <pc:sldMasterMk cId="474694138" sldId="2147483648"/>
            <pc:sldLayoutMk cId="3582519919" sldId="2147483655"/>
          </pc:sldLayoutMkLst>
        </pc:sldLayoutChg>
        <pc:sldLayoutChg chg="setBg">
          <pc:chgData name="Матвей Вологжин" userId="4c8302d60a1852bc" providerId="LiveId" clId="{0C686DAC-99D1-41B6-89EE-E9FB09183D4A}" dt="2024-11-11T09:46:41.793" v="1553"/>
          <pc:sldLayoutMkLst>
            <pc:docMk/>
            <pc:sldMasterMk cId="474694138" sldId="2147483648"/>
            <pc:sldLayoutMk cId="3601337658" sldId="2147483656"/>
          </pc:sldLayoutMkLst>
        </pc:sldLayoutChg>
        <pc:sldLayoutChg chg="setBg">
          <pc:chgData name="Матвей Вологжин" userId="4c8302d60a1852bc" providerId="LiveId" clId="{0C686DAC-99D1-41B6-89EE-E9FB09183D4A}" dt="2024-11-11T09:46:41.793" v="1553"/>
          <pc:sldLayoutMkLst>
            <pc:docMk/>
            <pc:sldMasterMk cId="474694138" sldId="2147483648"/>
            <pc:sldLayoutMk cId="2241536481" sldId="2147483657"/>
          </pc:sldLayoutMkLst>
        </pc:sldLayoutChg>
        <pc:sldLayoutChg chg="setBg">
          <pc:chgData name="Матвей Вологжин" userId="4c8302d60a1852bc" providerId="LiveId" clId="{0C686DAC-99D1-41B6-89EE-E9FB09183D4A}" dt="2024-11-11T09:46:41.793" v="1553"/>
          <pc:sldLayoutMkLst>
            <pc:docMk/>
            <pc:sldMasterMk cId="474694138" sldId="2147483648"/>
            <pc:sldLayoutMk cId="3602542447" sldId="2147483658"/>
          </pc:sldLayoutMkLst>
        </pc:sldLayoutChg>
        <pc:sldLayoutChg chg="setBg">
          <pc:chgData name="Матвей Вологжин" userId="4c8302d60a1852bc" providerId="LiveId" clId="{0C686DAC-99D1-41B6-89EE-E9FB09183D4A}" dt="2024-11-11T09:46:41.793" v="1553"/>
          <pc:sldLayoutMkLst>
            <pc:docMk/>
            <pc:sldMasterMk cId="474694138" sldId="2147483648"/>
            <pc:sldLayoutMk cId="3878422407" sldId="2147483659"/>
          </pc:sldLayoutMkLst>
        </pc:sldLayoutChg>
      </pc:sldMasterChg>
    </pc:docChg>
  </pc:docChgLst>
  <pc:docChgLst>
    <pc:chgData name="Матвей Вологжин" userId="4c8302d60a1852bc" providerId="LiveId" clId="{3C78A4D1-B74D-4732-844E-FE301E5E3F1F}"/>
    <pc:docChg chg="undo custSel delSld modSld addSection delSection modSection">
      <pc:chgData name="Матвей Вологжин" userId="4c8302d60a1852bc" providerId="LiveId" clId="{3C78A4D1-B74D-4732-844E-FE301E5E3F1F}" dt="2024-12-02T10:22:03.607" v="1138" actId="1076"/>
      <pc:docMkLst>
        <pc:docMk/>
      </pc:docMkLst>
      <pc:sldChg chg="delSp modSp mod">
        <pc:chgData name="Матвей Вологжин" userId="4c8302d60a1852bc" providerId="LiveId" clId="{3C78A4D1-B74D-4732-844E-FE301E5E3F1F}" dt="2024-12-02T10:19:10.145" v="845" actId="478"/>
        <pc:sldMkLst>
          <pc:docMk/>
          <pc:sldMk cId="624276385" sldId="256"/>
        </pc:sldMkLst>
      </pc:sldChg>
      <pc:sldChg chg="delSp modSp mod">
        <pc:chgData name="Матвей Вологжин" userId="4c8302d60a1852bc" providerId="LiveId" clId="{3C78A4D1-B74D-4732-844E-FE301E5E3F1F}" dt="2024-12-02T10:16:05.377" v="506" actId="1076"/>
        <pc:sldMkLst>
          <pc:docMk/>
          <pc:sldMk cId="3399488939" sldId="262"/>
        </pc:sldMkLst>
      </pc:sldChg>
      <pc:sldChg chg="addSp delSp modSp mod">
        <pc:chgData name="Матвей Вологжин" userId="4c8302d60a1852bc" providerId="LiveId" clId="{3C78A4D1-B74D-4732-844E-FE301E5E3F1F}" dt="2024-12-02T10:22:03.607" v="1138" actId="1076"/>
        <pc:sldMkLst>
          <pc:docMk/>
          <pc:sldMk cId="1079247615" sldId="264"/>
        </pc:sldMkLst>
      </pc:sldChg>
      <pc:sldChg chg="del">
        <pc:chgData name="Матвей Вологжин" userId="4c8302d60a1852bc" providerId="LiveId" clId="{3C78A4D1-B74D-4732-844E-FE301E5E3F1F}" dt="2024-12-02T10:08:02.696" v="53" actId="2696"/>
        <pc:sldMkLst>
          <pc:docMk/>
          <pc:sldMk cId="3790069575" sldId="266"/>
        </pc:sldMkLst>
      </pc:sldChg>
      <pc:sldChg chg="del">
        <pc:chgData name="Матвей Вологжин" userId="4c8302d60a1852bc" providerId="LiveId" clId="{3C78A4D1-B74D-4732-844E-FE301E5E3F1F}" dt="2024-12-02T10:07:27.169" v="51" actId="47"/>
        <pc:sldMkLst>
          <pc:docMk/>
          <pc:sldMk cId="2675774026" sldId="267"/>
        </pc:sldMkLst>
      </pc:sldChg>
      <pc:sldChg chg="del">
        <pc:chgData name="Матвей Вологжин" userId="4c8302d60a1852bc" providerId="LiveId" clId="{3C78A4D1-B74D-4732-844E-FE301E5E3F1F}" dt="2024-12-02T10:07:27.169" v="51" actId="47"/>
        <pc:sldMkLst>
          <pc:docMk/>
          <pc:sldMk cId="4264637234" sldId="268"/>
        </pc:sldMkLst>
      </pc:sldChg>
      <pc:sldChg chg="del">
        <pc:chgData name="Матвей Вологжин" userId="4c8302d60a1852bc" providerId="LiveId" clId="{3C78A4D1-B74D-4732-844E-FE301E5E3F1F}" dt="2024-12-02T10:07:27.169" v="51" actId="47"/>
        <pc:sldMkLst>
          <pc:docMk/>
          <pc:sldMk cId="1507682468" sldId="269"/>
        </pc:sldMkLst>
      </pc:sldChg>
    </pc:docChg>
  </pc:docChgLst>
  <pc:docChgLst>
    <pc:chgData name="Матвей Вологжин" userId="4c8302d60a1852bc" providerId="LiveId" clId="{0F4E4F97-86D0-468C-AE4C-6FF4D5DE3BA5}"/>
    <pc:docChg chg="undo custSel addSld delSld modSld modSection">
      <pc:chgData name="Матвей Вологжин" userId="4c8302d60a1852bc" providerId="LiveId" clId="{0F4E4F97-86D0-468C-AE4C-6FF4D5DE3BA5}" dt="2025-02-24T10:53:04.054" v="754" actId="166"/>
      <pc:docMkLst>
        <pc:docMk/>
      </pc:docMkLst>
      <pc:sldChg chg="modSp mod">
        <pc:chgData name="Матвей Вологжин" userId="4c8302d60a1852bc" providerId="LiveId" clId="{0F4E4F97-86D0-468C-AE4C-6FF4D5DE3BA5}" dt="2025-02-24T10:08:38.824" v="3" actId="20577"/>
        <pc:sldMkLst>
          <pc:docMk/>
          <pc:sldMk cId="624276385" sldId="256"/>
        </pc:sldMkLst>
        <pc:spChg chg="mod">
          <ac:chgData name="Матвей Вологжин" userId="4c8302d60a1852bc" providerId="LiveId" clId="{0F4E4F97-86D0-468C-AE4C-6FF4D5DE3BA5}" dt="2025-02-24T10:08:38.824" v="3" actId="20577"/>
          <ac:spMkLst>
            <pc:docMk/>
            <pc:sldMk cId="624276385" sldId="256"/>
            <ac:spMk id="4" creationId="{0B4C9D6A-5137-052B-4230-920EEDECFC18}"/>
          </ac:spMkLst>
        </pc:spChg>
      </pc:sldChg>
      <pc:sldChg chg="addSp delSp modSp mod">
        <pc:chgData name="Матвей Вологжин" userId="4c8302d60a1852bc" providerId="LiveId" clId="{0F4E4F97-86D0-468C-AE4C-6FF4D5DE3BA5}" dt="2025-02-24T10:37:19.080" v="585" actId="1076"/>
        <pc:sldMkLst>
          <pc:docMk/>
          <pc:sldMk cId="3399488939" sldId="262"/>
        </pc:sldMkLst>
        <pc:spChg chg="mod">
          <ac:chgData name="Матвей Вологжин" userId="4c8302d60a1852bc" providerId="LiveId" clId="{0F4E4F97-86D0-468C-AE4C-6FF4D5DE3BA5}" dt="2025-02-24T10:08:55.527" v="19" actId="20577"/>
          <ac:spMkLst>
            <pc:docMk/>
            <pc:sldMk cId="3399488939" sldId="262"/>
            <ac:spMk id="2" creationId="{56B80A78-DC2D-4C54-879F-88DBC90893B4}"/>
          </ac:spMkLst>
        </pc:spChg>
        <pc:spChg chg="mod">
          <ac:chgData name="Матвей Вологжин" userId="4c8302d60a1852bc" providerId="LiveId" clId="{0F4E4F97-86D0-468C-AE4C-6FF4D5DE3BA5}" dt="2025-02-24T10:08:44.950" v="7" actId="20577"/>
          <ac:spMkLst>
            <pc:docMk/>
            <pc:sldMk cId="3399488939" sldId="262"/>
            <ac:spMk id="3" creationId="{7A4013C0-3119-C6EB-96EF-5EAAD4F8AFEF}"/>
          </ac:spMkLst>
        </pc:spChg>
        <pc:spChg chg="mod">
          <ac:chgData name="Матвей Вологжин" userId="4c8302d60a1852bc" providerId="LiveId" clId="{0F4E4F97-86D0-468C-AE4C-6FF4D5DE3BA5}" dt="2025-02-24T10:15:30.310" v="507" actId="114"/>
          <ac:spMkLst>
            <pc:docMk/>
            <pc:sldMk cId="3399488939" sldId="262"/>
            <ac:spMk id="10" creationId="{E379131F-62EB-47FA-9D57-A2ED68CE9380}"/>
          </ac:spMkLst>
        </pc:spChg>
      </pc:sldChg>
      <pc:sldChg chg="modSp mod">
        <pc:chgData name="Матвей Вологжин" userId="4c8302d60a1852bc" providerId="LiveId" clId="{0F4E4F97-86D0-468C-AE4C-6FF4D5DE3BA5}" dt="2025-02-24T10:51:56.264" v="746" actId="20577"/>
        <pc:sldMkLst>
          <pc:docMk/>
          <pc:sldMk cId="1079247615" sldId="264"/>
        </pc:sldMkLst>
        <pc:spChg chg="mod">
          <ac:chgData name="Матвей Вологжин" userId="4c8302d60a1852bc" providerId="LiveId" clId="{0F4E4F97-86D0-468C-AE4C-6FF4D5DE3BA5}" dt="2025-02-24T10:37:50.898" v="606" actId="20577"/>
          <ac:spMkLst>
            <pc:docMk/>
            <pc:sldMk cId="1079247615" sldId="264"/>
            <ac:spMk id="2" creationId="{AA130275-7E5B-9772-70EB-8DC66EC8CECF}"/>
          </ac:spMkLst>
        </pc:spChg>
        <pc:spChg chg="mod">
          <ac:chgData name="Матвей Вологжин" userId="4c8302d60a1852bc" providerId="LiveId" clId="{0F4E4F97-86D0-468C-AE4C-6FF4D5DE3BA5}" dt="2025-02-24T10:51:43.954" v="728" actId="113"/>
          <ac:spMkLst>
            <pc:docMk/>
            <pc:sldMk cId="1079247615" sldId="264"/>
            <ac:spMk id="3" creationId="{595C4658-AA72-152C-427A-74C6E15F8A73}"/>
          </ac:spMkLst>
        </pc:spChg>
        <pc:spChg chg="mod">
          <ac:chgData name="Матвей Вологжин" userId="4c8302d60a1852bc" providerId="LiveId" clId="{0F4E4F97-86D0-468C-AE4C-6FF4D5DE3BA5}" dt="2025-02-24T10:51:54.548" v="744" actId="20577"/>
          <ac:spMkLst>
            <pc:docMk/>
            <pc:sldMk cId="1079247615" sldId="264"/>
            <ac:spMk id="8" creationId="{9B46D2D0-A3F3-17E3-E393-25FE29E7A4D5}"/>
          </ac:spMkLst>
        </pc:spChg>
        <pc:spChg chg="mod">
          <ac:chgData name="Матвей Вологжин" userId="4c8302d60a1852bc" providerId="LiveId" clId="{0F4E4F97-86D0-468C-AE4C-6FF4D5DE3BA5}" dt="2025-02-24T10:51:56.264" v="746" actId="20577"/>
          <ac:spMkLst>
            <pc:docMk/>
            <pc:sldMk cId="1079247615" sldId="264"/>
            <ac:spMk id="10" creationId="{530E0CE1-7435-188A-E44F-B0FD842DBFBA}"/>
          </ac:spMkLst>
        </pc:spChg>
        <pc:spChg chg="mod">
          <ac:chgData name="Матвей Вологжин" userId="4c8302d60a1852bc" providerId="LiveId" clId="{0F4E4F97-86D0-468C-AE4C-6FF4D5DE3BA5}" dt="2025-02-24T10:50:56.586" v="634" actId="20577"/>
          <ac:spMkLst>
            <pc:docMk/>
            <pc:sldMk cId="1079247615" sldId="264"/>
            <ac:spMk id="11" creationId="{3939C12D-71F9-523F-2E51-2485B65FBEBA}"/>
          </ac:spMkLst>
        </pc:spChg>
      </pc:sldChg>
      <pc:sldChg chg="delSp del mod">
        <pc:chgData name="Матвей Вологжин" userId="4c8302d60a1852bc" providerId="LiveId" clId="{0F4E4F97-86D0-468C-AE4C-6FF4D5DE3BA5}" dt="2025-02-24T10:20:26.321" v="548" actId="47"/>
        <pc:sldMkLst>
          <pc:docMk/>
          <pc:sldMk cId="3123227469" sldId="265"/>
        </pc:sldMkLst>
      </pc:sldChg>
      <pc:sldChg chg="del">
        <pc:chgData name="Матвей Вологжин" userId="4c8302d60a1852bc" providerId="LiveId" clId="{0F4E4F97-86D0-468C-AE4C-6FF4D5DE3BA5}" dt="2025-02-24T10:37:43.338" v="593" actId="47"/>
        <pc:sldMkLst>
          <pc:docMk/>
          <pc:sldMk cId="1192042060" sldId="266"/>
        </pc:sldMkLst>
      </pc:sldChg>
      <pc:sldChg chg="del">
        <pc:chgData name="Матвей Вологжин" userId="4c8302d60a1852bc" providerId="LiveId" clId="{0F4E4F97-86D0-468C-AE4C-6FF4D5DE3BA5}" dt="2025-02-24T10:37:44.120" v="594" actId="47"/>
        <pc:sldMkLst>
          <pc:docMk/>
          <pc:sldMk cId="3998609872" sldId="267"/>
        </pc:sldMkLst>
      </pc:sldChg>
      <pc:sldChg chg="addSp delSp modSp new mod modTransition">
        <pc:chgData name="Матвей Вологжин" userId="4c8302d60a1852bc" providerId="LiveId" clId="{0F4E4F97-86D0-468C-AE4C-6FF4D5DE3BA5}" dt="2025-02-24T10:52:27.657" v="747"/>
        <pc:sldMkLst>
          <pc:docMk/>
          <pc:sldMk cId="3931125712" sldId="268"/>
        </pc:sldMkLst>
      </pc:sldChg>
      <pc:sldChg chg="addSp delSp modSp add mod">
        <pc:chgData name="Матвей Вологжин" userId="4c8302d60a1852bc" providerId="LiveId" clId="{0F4E4F97-86D0-468C-AE4C-6FF4D5DE3BA5}" dt="2025-02-24T10:36:07.295" v="573" actId="1076"/>
        <pc:sldMkLst>
          <pc:docMk/>
          <pc:sldMk cId="3787131012" sldId="269"/>
        </pc:sldMkLst>
      </pc:sldChg>
      <pc:sldChg chg="addSp delSp add mod modTransition">
        <pc:chgData name="Матвей Вологжин" userId="4c8302d60a1852bc" providerId="LiveId" clId="{0F4E4F97-86D0-468C-AE4C-6FF4D5DE3BA5}" dt="2025-02-24T10:52:27.657" v="747"/>
        <pc:sldMkLst>
          <pc:docMk/>
          <pc:sldMk cId="66913844" sldId="270"/>
        </pc:sldMkLst>
      </pc:sldChg>
      <pc:sldChg chg="addSp delSp modSp add mod modTransition">
        <pc:chgData name="Матвей Вологжин" userId="4c8302d60a1852bc" providerId="LiveId" clId="{0F4E4F97-86D0-468C-AE4C-6FF4D5DE3BA5}" dt="2025-02-24T10:53:04.054" v="754" actId="166"/>
        <pc:sldMkLst>
          <pc:docMk/>
          <pc:sldMk cId="1041392744" sldId="271"/>
        </pc:sldMkLst>
      </pc:sldChg>
    </pc:docChg>
  </pc:docChgLst>
  <pc:docChgLst>
    <pc:chgData name="Матвей Вологжин" userId="4c8302d60a1852bc" providerId="LiveId" clId="{0B42552B-C9B7-4786-8480-B6656356BD64}"/>
    <pc:docChg chg="undo custSel modSld">
      <pc:chgData name="Матвей Вологжин" userId="4c8302d60a1852bc" providerId="LiveId" clId="{0B42552B-C9B7-4786-8480-B6656356BD64}" dt="2025-02-17T07:51:57.359" v="369" actId="20577"/>
      <pc:docMkLst>
        <pc:docMk/>
      </pc:docMkLst>
    </pc:docChg>
  </pc:docChgLst>
  <pc:docChgLst>
    <pc:chgData name="Матвей Вологжин" userId="4c8302d60a1852bc" providerId="LiveId" clId="{D85AFAEE-48CD-4F67-BEE1-6C342B3312EE}"/>
    <pc:docChg chg="undo custSel delSld modSld modSection">
      <pc:chgData name="Матвей Вологжин" userId="4c8302d60a1852bc" providerId="LiveId" clId="{D85AFAEE-48CD-4F67-BEE1-6C342B3312EE}" dt="2024-11-17T16:57:08.528" v="1023" actId="1036"/>
      <pc:docMkLst>
        <pc:docMk/>
      </pc:docMkLst>
      <pc:sldChg chg="del">
        <pc:chgData name="Матвей Вологжин" userId="4c8302d60a1852bc" providerId="LiveId" clId="{D85AFAEE-48CD-4F67-BEE1-6C342B3312EE}" dt="2024-11-17T16:46:37.726" v="8" actId="47"/>
        <pc:sldMkLst>
          <pc:docMk/>
          <pc:sldMk cId="2728077377" sldId="266"/>
        </pc:sldMkLst>
      </pc:sldChg>
      <pc:sldChg chg="del">
        <pc:chgData name="Матвей Вологжин" userId="4c8302d60a1852bc" providerId="LiveId" clId="{D85AFAEE-48CD-4F67-BEE1-6C342B3312EE}" dt="2024-11-17T16:46:38.493" v="9" actId="47"/>
        <pc:sldMkLst>
          <pc:docMk/>
          <pc:sldMk cId="1592871159" sldId="267"/>
        </pc:sldMkLst>
      </pc:sldChg>
      <pc:sldChg chg="del">
        <pc:chgData name="Матвей Вологжин" userId="4c8302d60a1852bc" providerId="LiveId" clId="{D85AFAEE-48CD-4F67-BEE1-6C342B3312EE}" dt="2024-11-17T16:46:44.149" v="12" actId="47"/>
        <pc:sldMkLst>
          <pc:docMk/>
          <pc:sldMk cId="3859395167" sldId="268"/>
        </pc:sldMkLst>
      </pc:sldChg>
      <pc:sldChg chg="del">
        <pc:chgData name="Матвей Вологжин" userId="4c8302d60a1852bc" providerId="LiveId" clId="{D85AFAEE-48CD-4F67-BEE1-6C342B3312EE}" dt="2024-11-17T16:46:45.384" v="13" actId="47"/>
        <pc:sldMkLst>
          <pc:docMk/>
          <pc:sldMk cId="1220280728" sldId="269"/>
        </pc:sldMkLst>
      </pc:sldChg>
      <pc:sldChg chg="del">
        <pc:chgData name="Матвей Вологжин" userId="4c8302d60a1852bc" providerId="LiveId" clId="{D85AFAEE-48CD-4F67-BEE1-6C342B3312EE}" dt="2024-11-17T16:46:42.730" v="11" actId="47"/>
        <pc:sldMkLst>
          <pc:docMk/>
          <pc:sldMk cId="165880918" sldId="270"/>
        </pc:sldMkLst>
      </pc:sldChg>
      <pc:sldChg chg="del">
        <pc:chgData name="Матвей Вологжин" userId="4c8302d60a1852bc" providerId="LiveId" clId="{D85AFAEE-48CD-4F67-BEE1-6C342B3312EE}" dt="2024-11-17T16:46:39.300" v="10" actId="47"/>
        <pc:sldMkLst>
          <pc:docMk/>
          <pc:sldMk cId="1570760054" sldId="271"/>
        </pc:sldMkLst>
      </pc:sldChg>
    </pc:docChg>
  </pc:docChgLst>
  <pc:docChgLst>
    <pc:chgData name="Матвей Вологжин" userId="4c8302d60a1852bc" providerId="LiveId" clId="{6AFAB6AC-B249-4691-977D-01CB23D0D01A}"/>
    <pc:docChg chg="undo custSel addSld delSld modSld modSection">
      <pc:chgData name="Матвей Вологжин" userId="4c8302d60a1852bc" providerId="LiveId" clId="{6AFAB6AC-B249-4691-977D-01CB23D0D01A}" dt="2025-02-10T04:31:49.565" v="1675" actId="1076"/>
      <pc:docMkLst>
        <pc:docMk/>
      </pc:docMkLst>
      <pc:sldChg chg="modSp mod">
        <pc:chgData name="Матвей Вологжин" userId="4c8302d60a1852bc" providerId="LiveId" clId="{6AFAB6AC-B249-4691-977D-01CB23D0D01A}" dt="2025-02-10T04:29:22.335" v="1657" actId="20577"/>
        <pc:sldMkLst>
          <pc:docMk/>
          <pc:sldMk cId="624276385" sldId="256"/>
        </pc:sldMkLst>
        <pc:spChg chg="mod">
          <ac:chgData name="Матвей Вологжин" userId="4c8302d60a1852bc" providerId="LiveId" clId="{6AFAB6AC-B249-4691-977D-01CB23D0D01A}" dt="2025-02-10T04:29:22.335" v="1657" actId="20577"/>
          <ac:spMkLst>
            <pc:docMk/>
            <pc:sldMk cId="624276385" sldId="256"/>
            <ac:spMk id="4" creationId="{0B4C9D6A-5137-052B-4230-920EEDECFC18}"/>
          </ac:spMkLst>
        </pc:spChg>
      </pc:sldChg>
      <pc:sldChg chg="addSp delSp modSp mod">
        <pc:chgData name="Матвей Вологжин" userId="4c8302d60a1852bc" providerId="LiveId" clId="{6AFAB6AC-B249-4691-977D-01CB23D0D01A}" dt="2025-02-10T04:29:26.972" v="1661" actId="20577"/>
        <pc:sldMkLst>
          <pc:docMk/>
          <pc:sldMk cId="3399488939" sldId="262"/>
        </pc:sldMkLst>
        <pc:spChg chg="mod">
          <ac:chgData name="Матвей Вологжин" userId="4c8302d60a1852bc" providerId="LiveId" clId="{6AFAB6AC-B249-4691-977D-01CB23D0D01A}" dt="2025-02-10T04:10:04.909" v="449" actId="20577"/>
          <ac:spMkLst>
            <pc:docMk/>
            <pc:sldMk cId="3399488939" sldId="262"/>
            <ac:spMk id="2" creationId="{56B80A78-DC2D-4C54-879F-88DBC90893B4}"/>
          </ac:spMkLst>
        </pc:spChg>
        <pc:spChg chg="mod">
          <ac:chgData name="Матвей Вологжин" userId="4c8302d60a1852bc" providerId="LiveId" clId="{6AFAB6AC-B249-4691-977D-01CB23D0D01A}" dt="2025-02-10T04:29:26.972" v="1661" actId="20577"/>
          <ac:spMkLst>
            <pc:docMk/>
            <pc:sldMk cId="3399488939" sldId="262"/>
            <ac:spMk id="3" creationId="{7A4013C0-3119-C6EB-96EF-5EAAD4F8AFEF}"/>
          </ac:spMkLst>
        </pc:spChg>
        <pc:spChg chg="mod">
          <ac:chgData name="Матвей Вологжин" userId="4c8302d60a1852bc" providerId="LiveId" clId="{6AFAB6AC-B249-4691-977D-01CB23D0D01A}" dt="2025-02-10T04:18:15.770" v="1111" actId="20577"/>
          <ac:spMkLst>
            <pc:docMk/>
            <pc:sldMk cId="3399488939" sldId="262"/>
            <ac:spMk id="10" creationId="{E379131F-62EB-47FA-9D57-A2ED68CE9380}"/>
          </ac:spMkLst>
        </pc:spChg>
      </pc:sldChg>
      <pc:sldChg chg="addSp delSp modSp mod">
        <pc:chgData name="Матвей Вологжин" userId="4c8302d60a1852bc" providerId="LiveId" clId="{6AFAB6AC-B249-4691-977D-01CB23D0D01A}" dt="2025-02-10T04:31:49.565" v="1675" actId="1076"/>
        <pc:sldMkLst>
          <pc:docMk/>
          <pc:sldMk cId="1079247615" sldId="264"/>
        </pc:sldMkLst>
        <pc:spChg chg="mod">
          <ac:chgData name="Матвей Вологжин" userId="4c8302d60a1852bc" providerId="LiveId" clId="{6AFAB6AC-B249-4691-977D-01CB23D0D01A}" dt="2025-02-10T04:14:41.219" v="644" actId="20577"/>
          <ac:spMkLst>
            <pc:docMk/>
            <pc:sldMk cId="1079247615" sldId="264"/>
            <ac:spMk id="2" creationId="{AA130275-7E5B-9772-70EB-8DC66EC8CECF}"/>
          </ac:spMkLst>
        </pc:spChg>
        <pc:spChg chg="mod">
          <ac:chgData name="Матвей Вологжин" userId="4c8302d60a1852bc" providerId="LiveId" clId="{6AFAB6AC-B249-4691-977D-01CB23D0D01A}" dt="2025-02-10T04:28:44.725" v="1630" actId="20577"/>
          <ac:spMkLst>
            <pc:docMk/>
            <pc:sldMk cId="1079247615" sldId="264"/>
            <ac:spMk id="3" creationId="{595C4658-AA72-152C-427A-74C6E15F8A73}"/>
          </ac:spMkLst>
        </pc:spChg>
        <pc:spChg chg="mod">
          <ac:chgData name="Матвей Вологжин" userId="4c8302d60a1852bc" providerId="LiveId" clId="{6AFAB6AC-B249-4691-977D-01CB23D0D01A}" dt="2025-02-10T04:28:52.111" v="1636" actId="20577"/>
          <ac:spMkLst>
            <pc:docMk/>
            <pc:sldMk cId="1079247615" sldId="264"/>
            <ac:spMk id="10" creationId="{530E0CE1-7435-188A-E44F-B0FD842DBFBA}"/>
          </ac:spMkLst>
        </pc:spChg>
        <pc:spChg chg="mod">
          <ac:chgData name="Матвей Вологжин" userId="4c8302d60a1852bc" providerId="LiveId" clId="{6AFAB6AC-B249-4691-977D-01CB23D0D01A}" dt="2025-02-10T04:29:09.746" v="1653" actId="20577"/>
          <ac:spMkLst>
            <pc:docMk/>
            <pc:sldMk cId="1079247615" sldId="264"/>
            <ac:spMk id="11" creationId="{3939C12D-71F9-523F-2E51-2485B65FBEBA}"/>
          </ac:spMkLst>
        </pc:spChg>
        <pc:picChg chg="add mod">
          <ac:chgData name="Матвей Вологжин" userId="4c8302d60a1852bc" providerId="LiveId" clId="{6AFAB6AC-B249-4691-977D-01CB23D0D01A}" dt="2025-02-10T04:31:49.565" v="1675" actId="1076"/>
          <ac:picMkLst>
            <pc:docMk/>
            <pc:sldMk cId="1079247615" sldId="264"/>
            <ac:picMk id="12" creationId="{8D515C02-D81D-E4F7-9A1B-B3E879A9E5F2}"/>
          </ac:picMkLst>
        </pc:picChg>
      </pc:sldChg>
      <pc:sldChg chg="del">
        <pc:chgData name="Матвей Вологжин" userId="4c8302d60a1852bc" providerId="LiveId" clId="{6AFAB6AC-B249-4691-977D-01CB23D0D01A}" dt="2025-02-10T04:14:32.483" v="638" actId="47"/>
        <pc:sldMkLst>
          <pc:docMk/>
          <pc:sldMk cId="370702641" sldId="265"/>
        </pc:sldMkLst>
      </pc:sldChg>
      <pc:sldChg chg="addSp delSp modSp new mod modTransition">
        <pc:chgData name="Матвей Вологжин" userId="4c8302d60a1852bc" providerId="LiveId" clId="{6AFAB6AC-B249-4691-977D-01CB23D0D01A}" dt="2025-02-10T04:29:50.421" v="1662"/>
        <pc:sldMkLst>
          <pc:docMk/>
          <pc:sldMk cId="3123227469" sldId="265"/>
        </pc:sldMkLst>
      </pc:sldChg>
      <pc:sldChg chg="new del">
        <pc:chgData name="Матвей Вологжин" userId="4c8302d60a1852bc" providerId="LiveId" clId="{6AFAB6AC-B249-4691-977D-01CB23D0D01A}" dt="2025-02-10T04:16:13.991" v="838" actId="680"/>
        <pc:sldMkLst>
          <pc:docMk/>
          <pc:sldMk cId="4172669844" sldId="265"/>
        </pc:sldMkLst>
      </pc:sldChg>
      <pc:sldChg chg="del">
        <pc:chgData name="Матвей Вологжин" userId="4c8302d60a1852bc" providerId="LiveId" clId="{6AFAB6AC-B249-4691-977D-01CB23D0D01A}" dt="2025-02-10T04:14:32.483" v="638" actId="47"/>
        <pc:sldMkLst>
          <pc:docMk/>
          <pc:sldMk cId="843984867" sldId="266"/>
        </pc:sldMkLst>
      </pc:sldChg>
      <pc:sldChg chg="addSp delSp modSp new mod modTransition">
        <pc:chgData name="Матвей Вологжин" userId="4c8302d60a1852bc" providerId="LiveId" clId="{6AFAB6AC-B249-4691-977D-01CB23D0D01A}" dt="2025-02-10T04:29:50.421" v="1662"/>
        <pc:sldMkLst>
          <pc:docMk/>
          <pc:sldMk cId="1192042060" sldId="266"/>
        </pc:sldMkLst>
      </pc:sldChg>
      <pc:sldChg chg="addSp delSp modSp new mod modTransition">
        <pc:chgData name="Матвей Вологжин" userId="4c8302d60a1852bc" providerId="LiveId" clId="{6AFAB6AC-B249-4691-977D-01CB23D0D01A}" dt="2025-02-10T04:31:38.009" v="1671" actId="21"/>
        <pc:sldMkLst>
          <pc:docMk/>
          <pc:sldMk cId="3998609872" sldId="267"/>
        </pc:sldMkLst>
      </pc:sldChg>
      <pc:sldChg chg="del">
        <pc:chgData name="Матвей Вологжин" userId="4c8302d60a1852bc" providerId="LiveId" clId="{6AFAB6AC-B249-4691-977D-01CB23D0D01A}" dt="2025-02-10T04:14:32.483" v="638" actId="47"/>
        <pc:sldMkLst>
          <pc:docMk/>
          <pc:sldMk cId="2843503034" sldId="268"/>
        </pc:sldMkLst>
      </pc:sldChg>
      <pc:sldChg chg="del">
        <pc:chgData name="Матвей Вологжин" userId="4c8302d60a1852bc" providerId="LiveId" clId="{6AFAB6AC-B249-4691-977D-01CB23D0D01A}" dt="2025-02-10T04:14:32.483" v="638" actId="47"/>
        <pc:sldMkLst>
          <pc:docMk/>
          <pc:sldMk cId="603655766" sldId="269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4CF54-8EEA-4495-B09C-8D6F29C048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C9F2FD-3A72-47DB-8634-58B7D6CE04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EE5534-FC7C-4435-824C-FAB870FE1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F5D67-2C6D-4150-AE39-9C5D4B9BD392}" type="datetimeFigureOut">
              <a:rPr lang="ru-RU" smtClean="0"/>
              <a:t>03.03.2025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31E2AB-F8FD-4367-8728-779EFD1FF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63F996-2AD3-4D13-91D1-C07382CA1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60900-C3B8-4ADD-8CB7-33E7870356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1828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EBED2-D679-4E52-BE59-2E325D7C4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82E9B3-8944-4B67-98E5-D1CC6B9B7E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2B00E0-BF46-452F-BA4A-844213596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F5D67-2C6D-4150-AE39-9C5D4B9BD392}" type="datetimeFigureOut">
              <a:rPr lang="ru-RU" smtClean="0"/>
              <a:t>03.03.2025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C446A9-A479-4A64-8F37-2659100E2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620A03-CE2A-48A9-A770-B09040F0E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60900-C3B8-4ADD-8CB7-33E7870356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2542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EF3D671-FAED-4C40-BFE4-0C917F7367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E26498-271B-4F90-A8AC-048648F549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D03802-313F-4B34-94CF-2C014963B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F5D67-2C6D-4150-AE39-9C5D4B9BD392}" type="datetimeFigureOut">
              <a:rPr lang="ru-RU" smtClean="0"/>
              <a:t>03.03.2025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0F0749-D2F4-4B49-A6BE-D9E3E0630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867D7B-ED42-4A9A-9122-6C39ABA10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60900-C3B8-4ADD-8CB7-33E7870356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8422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FBBF2-67A9-4663-80E2-001B2BCEC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6311E2-8CD0-4A9B-8BC1-0F72E9F7DA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824624-437A-4166-A2E8-D64D1DF17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F5D67-2C6D-4150-AE39-9C5D4B9BD392}" type="datetimeFigureOut">
              <a:rPr lang="ru-RU" smtClean="0"/>
              <a:t>03.03.2025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5CE16D-FAF7-4DFE-9F07-A44610325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A08877-42BF-42F8-9DB6-9795D8982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60900-C3B8-4ADD-8CB7-33E7870356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6156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DF6DB-0978-47D1-BA52-EF4F9872B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B9D165-B221-4EAA-A32E-9D300537B2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C53E1A-3F76-4CF2-9AFA-5E8704888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F5D67-2C6D-4150-AE39-9C5D4B9BD392}" type="datetimeFigureOut">
              <a:rPr lang="ru-RU" smtClean="0"/>
              <a:t>03.03.2025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33EC5A-3E60-4892-BD8D-E45524BEA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2F3233-7C8C-4436-AACB-1DADD25C6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60900-C3B8-4ADD-8CB7-33E7870356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1916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4D1B3-74A3-4273-BEC9-46E8BDE8F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D64AB1-4FA8-4D2A-BEDC-C436DA4A15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E0D012-08E2-4583-A3E9-145FA386FB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452940-BC52-4050-99E4-539FAA3DDB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F5D67-2C6D-4150-AE39-9C5D4B9BD392}" type="datetimeFigureOut">
              <a:rPr lang="ru-RU" smtClean="0"/>
              <a:t>03.03.2025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A0536A-10CA-485A-A5FB-CB4F9067D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D2EA61-AE74-4A47-827C-DE17F6B40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60900-C3B8-4ADD-8CB7-33E7870356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2283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C8A77-CAF5-4D83-AACC-7F9EB3064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EAC0B4-8B03-40B3-A0A7-0109D78192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4FC1A5-DAF3-43AF-BEC0-905BD1F206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FCEE6F-098D-4453-819C-E3320C991A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06EE55-B877-4E94-8BAB-39EA4BA279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2508AF-4D7A-412C-A383-6B4C2FE21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F5D67-2C6D-4150-AE39-9C5D4B9BD392}" type="datetimeFigureOut">
              <a:rPr lang="ru-RU" smtClean="0"/>
              <a:t>03.03.2025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8E66C7D-9734-4135-AE4A-1FEB68612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42151C-832D-492B-B93E-ADE98C660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60900-C3B8-4ADD-8CB7-33E7870356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5191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64E54-61A4-417E-B90C-1EBBC32E3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4A7FEC-D1E6-44BD-83DD-B72C0F685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F5D67-2C6D-4150-AE39-9C5D4B9BD392}" type="datetimeFigureOut">
              <a:rPr lang="ru-RU" smtClean="0"/>
              <a:t>03.03.2025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456E61-4F4E-443F-B598-0630EF38F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0D3EA0-E843-4087-9216-988781EC2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60900-C3B8-4ADD-8CB7-33E7870356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830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9D40BB-AE34-43EC-AE5E-BC6E30F88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F5D67-2C6D-4150-AE39-9C5D4B9BD392}" type="datetimeFigureOut">
              <a:rPr lang="ru-RU" smtClean="0"/>
              <a:t>03.03.2025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8350C6-A3B2-463D-9EA7-B3CE9F5CB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44CB65-1DD1-482A-983E-200096F3C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60900-C3B8-4ADD-8CB7-33E7870356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519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69A95B-87B7-4F4B-A6C8-7D2AC666D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EDC1CD-7CC5-4001-B689-A8B506B8A0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4FF1EB-EBCF-4D36-8E48-0E8F0B0711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16BC42-FFB8-4EEF-96F4-1346E103B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F5D67-2C6D-4150-AE39-9C5D4B9BD392}" type="datetimeFigureOut">
              <a:rPr lang="ru-RU" smtClean="0"/>
              <a:t>03.03.2025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7C45D8-36C9-416E-A9D1-A188298B5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24E651-F411-4017-8310-9CFB34EE8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60900-C3B8-4ADD-8CB7-33E7870356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1337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CCB0A-4738-41B3-BC80-4FA06019F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5DF75C-485B-426A-983F-39DAC28731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461EAF-3C47-47EF-9322-EC98C32AC3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0365A6-851D-4233-B481-DAC60A278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F5D67-2C6D-4150-AE39-9C5D4B9BD392}" type="datetimeFigureOut">
              <a:rPr lang="ru-RU" smtClean="0"/>
              <a:t>03.03.2025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6805A0-5B7A-447E-862F-3EDD63BF8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29A59E-D153-49DA-AB29-549E5C0D5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60900-C3B8-4ADD-8CB7-33E7870356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1536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F8B2CE-42C4-4D96-9C44-F198B4C1E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804623-4DA2-4A9A-B4A3-66D37ED30E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B85A3F-8452-46A9-B877-E7E501FD13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5F5D67-2C6D-4150-AE39-9C5D4B9BD392}" type="datetimeFigureOut">
              <a:rPr lang="ru-RU" smtClean="0"/>
              <a:t>03.03.2025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4DA581-431D-4E1D-A1FC-50F037E8DF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ED3C42-B7B5-4F2E-8BDB-9072DA709C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560900-C3B8-4ADD-8CB7-33E7870356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4694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C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Picture background">
            <a:extLst>
              <a:ext uri="{FF2B5EF4-FFF2-40B4-BE49-F238E27FC236}">
                <a16:creationId xmlns:a16="http://schemas.microsoft.com/office/drawing/2014/main" id="{53C7EF78-64D5-4FE1-853C-3A306A07DD5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8873" y="1474001"/>
            <a:ext cx="4514127" cy="3904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7E5B226-D1F0-43F5-8969-B1C3A23653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91244" y="1317489"/>
            <a:ext cx="8221883" cy="2387600"/>
          </a:xfrm>
        </p:spPr>
        <p:txBody>
          <a:bodyPr>
            <a:noAutofit/>
          </a:bodyPr>
          <a:lstStyle/>
          <a:p>
            <a:pPr algn="l"/>
            <a:r>
              <a:rPr lang="ru-RU" sz="4000" b="1" dirty="0">
                <a:latin typeface="Calibri Bold" panose="020F0702030404030204" pitchFamily="34" charset="0"/>
                <a:ea typeface="Calibri Bold" panose="020F0702030404030204" pitchFamily="34" charset="0"/>
                <a:cs typeface="Calibri Bold" panose="020F0702030404030204" pitchFamily="34" charset="0"/>
              </a:rPr>
              <a:t>Радиационные эффекты альфа-радиоактивных изотопов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AC1A80-062C-478E-AFA9-611D082F29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91244" y="3705089"/>
            <a:ext cx="9144000" cy="1655762"/>
          </a:xfrm>
        </p:spPr>
        <p:txBody>
          <a:bodyPr>
            <a:normAutofit/>
          </a:bodyPr>
          <a:lstStyle/>
          <a:p>
            <a:pPr algn="l">
              <a:lnSpc>
                <a:spcPct val="50000"/>
              </a:lnSpc>
            </a:pPr>
            <a:r>
              <a:rPr lang="ru-RU" dirty="0"/>
              <a:t>Матвей Вологжин</a:t>
            </a:r>
          </a:p>
          <a:p>
            <a:pPr algn="l">
              <a:lnSpc>
                <a:spcPct val="50000"/>
              </a:lnSpc>
            </a:pPr>
            <a:r>
              <a:rPr lang="ru-RU" dirty="0"/>
              <a:t>Студент 4-го курса </a:t>
            </a:r>
            <a:r>
              <a:rPr lang="ru-RU" b="1" dirty="0">
                <a:solidFill>
                  <a:srgbClr val="FF9900"/>
                </a:solidFill>
                <a:effectLst>
                  <a:outerShdw dist="38100" dir="5400000" algn="tl">
                    <a:srgbClr val="000000"/>
                  </a:outerShdw>
                </a:effectLst>
              </a:rPr>
              <a:t>ФФ ТГУ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C93A52A-C777-4ACD-B8F3-F551B581156A}"/>
              </a:ext>
            </a:extLst>
          </p:cNvPr>
          <p:cNvGrpSpPr/>
          <p:nvPr/>
        </p:nvGrpSpPr>
        <p:grpSpPr>
          <a:xfrm>
            <a:off x="95920" y="7063989"/>
            <a:ext cx="2925610" cy="369332"/>
            <a:chOff x="4855251" y="5562545"/>
            <a:chExt cx="2925610" cy="369332"/>
          </a:xfrm>
        </p:grpSpPr>
        <p:pic>
          <p:nvPicPr>
            <p:cNvPr id="20" name="Picture 2" descr="Picture background">
              <a:extLst>
                <a:ext uri="{FF2B5EF4-FFF2-40B4-BE49-F238E27FC236}">
                  <a16:creationId xmlns:a16="http://schemas.microsoft.com/office/drawing/2014/main" id="{0E57217F-F3C5-4236-8017-7ACBE0282C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5251" y="5639689"/>
              <a:ext cx="254911" cy="2555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F743E89-DAA6-4568-92DE-F3BA0B40E0A7}"/>
                </a:ext>
              </a:extLst>
            </p:cNvPr>
            <p:cNvSpPr txBox="1"/>
            <p:nvPr/>
          </p:nvSpPr>
          <p:spPr>
            <a:xfrm>
              <a:off x="5014511" y="5562545"/>
              <a:ext cx="27663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/>
                <a:t>matvey.vologzhin@mail.ru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AFEA53F2-2F7F-C127-1F80-DEB2849FEE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202"/>
          <a:stretch/>
        </p:blipFill>
        <p:spPr>
          <a:xfrm>
            <a:off x="8728302" y="5518608"/>
            <a:ext cx="1202190" cy="11831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442376E-ED03-FD3C-2990-1C39AC26DB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67"/>
          <a:stretch/>
        </p:blipFill>
        <p:spPr>
          <a:xfrm>
            <a:off x="10026993" y="5501090"/>
            <a:ext cx="1905739" cy="118319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B4C9D6A-5137-052B-4230-920EEDECFC18}"/>
              </a:ext>
            </a:extLst>
          </p:cNvPr>
          <p:cNvSpPr txBox="1"/>
          <p:nvPr/>
        </p:nvSpPr>
        <p:spPr>
          <a:xfrm>
            <a:off x="2817471" y="6546558"/>
            <a:ext cx="6557058" cy="2754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50000"/>
              </a:lnSpc>
            </a:pPr>
            <a:r>
              <a:rPr lang="en-US" sz="2000" b="1" dirty="0">
                <a:solidFill>
                  <a:srgbClr val="FF9900"/>
                </a:solidFill>
                <a:effectLst>
                  <a:outerShdw dist="38100" dir="5400000" algn="ctr" rotWithShape="0">
                    <a:srgbClr val="000000"/>
                  </a:outerShdw>
                </a:effectLst>
              </a:rPr>
              <a:t>03/03/</a:t>
            </a:r>
            <a:r>
              <a:rPr lang="ru-RU" sz="2000" b="1" dirty="0">
                <a:solidFill>
                  <a:srgbClr val="FF9900"/>
                </a:solidFill>
                <a:effectLst>
                  <a:outerShdw dist="38100" dir="5400000" algn="ctr" rotWithShape="0">
                    <a:srgbClr val="000000"/>
                  </a:outerShdw>
                </a:effectLst>
              </a:rPr>
              <a:t>202</a:t>
            </a:r>
            <a:r>
              <a:rPr lang="en-US" sz="2000" b="1" dirty="0">
                <a:solidFill>
                  <a:srgbClr val="FF9900"/>
                </a:solidFill>
                <a:effectLst>
                  <a:outerShdw dist="38100" dir="5400000" algn="ctr" rotWithShape="0">
                    <a:srgbClr val="000000"/>
                  </a:outerShdw>
                </a:effectLst>
              </a:rPr>
              <a:t>5</a:t>
            </a:r>
            <a:endParaRPr lang="ru-RU" sz="2000" b="1" dirty="0">
              <a:solidFill>
                <a:srgbClr val="FF9900"/>
              </a:solidFill>
              <a:effectLst>
                <a:outerShdw dist="38100" dir="5400000" algn="ctr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242763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80A78-DC2D-4C54-879F-88DBC9089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rgbClr val="FF9900"/>
                  </a:outerShdw>
                </a:effectLst>
                <a:latin typeface="+mn-lt"/>
              </a:rPr>
              <a:t>Отчёт (</a:t>
            </a:r>
            <a:r>
              <a:rPr lang="en-US" sz="4800" b="1" dirty="0">
                <a:ln w="3175">
                  <a:solidFill>
                    <a:schemeClr val="bg1">
                      <a:lumMod val="50000"/>
                    </a:schemeClr>
                  </a:solidFill>
                  <a:prstDash val="sysDot"/>
                </a:ln>
                <a:solidFill>
                  <a:srgbClr val="FF9900"/>
                </a:solidFill>
                <a:effectLst>
                  <a:outerShdw dist="38100" dir="5400000" algn="ctr" rotWithShape="0">
                    <a:srgbClr val="000000"/>
                  </a:outerShdw>
                </a:effectLst>
                <a:latin typeface="+mn-lt"/>
              </a:rPr>
              <a:t>24</a:t>
            </a:r>
            <a:r>
              <a:rPr lang="ru-RU" sz="4800" b="1" dirty="0">
                <a:ln w="3175">
                  <a:solidFill>
                    <a:schemeClr val="bg1">
                      <a:lumMod val="50000"/>
                    </a:schemeClr>
                  </a:solidFill>
                  <a:prstDash val="sysDot"/>
                </a:ln>
                <a:solidFill>
                  <a:srgbClr val="FF9900"/>
                </a:solidFill>
                <a:effectLst>
                  <a:outerShdw dist="38100" dir="5400000" algn="ctr" rotWithShape="0">
                    <a:srgbClr val="000000"/>
                  </a:outerShdw>
                </a:effectLst>
                <a:latin typeface="+mn-lt"/>
              </a:rPr>
              <a:t>.0</a:t>
            </a:r>
            <a:r>
              <a:rPr lang="en-US" sz="4800" b="1" dirty="0">
                <a:ln w="3175">
                  <a:solidFill>
                    <a:schemeClr val="bg1">
                      <a:lumMod val="50000"/>
                    </a:schemeClr>
                  </a:solidFill>
                  <a:prstDash val="sysDot"/>
                </a:ln>
                <a:solidFill>
                  <a:srgbClr val="FF9900"/>
                </a:solidFill>
                <a:effectLst>
                  <a:outerShdw dist="38100" dir="5400000" algn="ctr" rotWithShape="0">
                    <a:srgbClr val="000000"/>
                  </a:outerShdw>
                </a:effectLst>
                <a:latin typeface="+mn-lt"/>
              </a:rPr>
              <a:t>2</a:t>
            </a:r>
            <a:r>
              <a:rPr lang="ru-RU" sz="4800" b="1" dirty="0">
                <a:ln w="3175">
                  <a:solidFill>
                    <a:schemeClr val="bg1">
                      <a:lumMod val="50000"/>
                    </a:schemeClr>
                  </a:solidFill>
                  <a:prstDash val="sysDot"/>
                </a:ln>
                <a:solidFill>
                  <a:srgbClr val="FF9900"/>
                </a:solidFill>
                <a:effectLst>
                  <a:outerShdw dist="38100" dir="5400000" algn="ctr" rotWithShape="0">
                    <a:srgbClr val="000000"/>
                  </a:outerShdw>
                </a:effectLst>
                <a:latin typeface="+mn-lt"/>
              </a:rPr>
              <a:t>-</a:t>
            </a:r>
            <a:r>
              <a:rPr lang="en-US" sz="4800" b="1" dirty="0">
                <a:ln w="3175">
                  <a:solidFill>
                    <a:schemeClr val="bg1">
                      <a:lumMod val="50000"/>
                    </a:schemeClr>
                  </a:solidFill>
                  <a:prstDash val="sysDot"/>
                </a:ln>
                <a:solidFill>
                  <a:srgbClr val="FF9900"/>
                </a:solidFill>
                <a:effectLst>
                  <a:outerShdw dist="38100" dir="5400000" algn="ctr" rotWithShape="0">
                    <a:srgbClr val="000000"/>
                  </a:outerShdw>
                </a:effectLst>
                <a:latin typeface="+mn-lt"/>
              </a:rPr>
              <a:t>03</a:t>
            </a:r>
            <a:r>
              <a:rPr lang="ru-RU" sz="4800" b="1" dirty="0">
                <a:ln w="3175">
                  <a:solidFill>
                    <a:schemeClr val="bg1">
                      <a:lumMod val="50000"/>
                    </a:schemeClr>
                  </a:solidFill>
                  <a:prstDash val="sysDot"/>
                </a:ln>
                <a:solidFill>
                  <a:srgbClr val="FF9900"/>
                </a:solidFill>
                <a:effectLst>
                  <a:outerShdw dist="38100" dir="5400000" algn="ctr" rotWithShape="0">
                    <a:srgbClr val="000000"/>
                  </a:outerShdw>
                </a:effectLst>
                <a:latin typeface="+mn-lt"/>
              </a:rPr>
              <a:t>.0</a:t>
            </a:r>
            <a:r>
              <a:rPr lang="en-US" sz="4800" b="1" dirty="0">
                <a:ln w="3175">
                  <a:solidFill>
                    <a:schemeClr val="bg1">
                      <a:lumMod val="50000"/>
                    </a:schemeClr>
                  </a:solidFill>
                  <a:prstDash val="sysDot"/>
                </a:ln>
                <a:solidFill>
                  <a:srgbClr val="FF9900"/>
                </a:solidFill>
                <a:effectLst>
                  <a:outerShdw dist="38100" dir="5400000" algn="ctr" rotWithShape="0">
                    <a:srgbClr val="000000"/>
                  </a:outerShdw>
                </a:effectLst>
                <a:latin typeface="+mn-lt"/>
              </a:rPr>
              <a:t>3</a:t>
            </a:r>
            <a:r>
              <a:rPr lang="ru-RU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rgbClr val="FF9900"/>
                  </a:outerShdw>
                </a:effectLst>
                <a:latin typeface="+mn-lt"/>
              </a:rPr>
              <a:t>)</a:t>
            </a:r>
            <a:endParaRPr lang="ru-RU" sz="4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3704EE3-EB83-43FF-AF01-9FEFB8EDD86C}"/>
              </a:ext>
            </a:extLst>
          </p:cNvPr>
          <p:cNvGrpSpPr/>
          <p:nvPr/>
        </p:nvGrpSpPr>
        <p:grpSpPr>
          <a:xfrm>
            <a:off x="95920" y="6407497"/>
            <a:ext cx="2925610" cy="369332"/>
            <a:chOff x="4855251" y="5562545"/>
            <a:chExt cx="2925610" cy="369332"/>
          </a:xfrm>
        </p:grpSpPr>
        <p:pic>
          <p:nvPicPr>
            <p:cNvPr id="13" name="Picture 2" descr="Picture background">
              <a:extLst>
                <a:ext uri="{FF2B5EF4-FFF2-40B4-BE49-F238E27FC236}">
                  <a16:creationId xmlns:a16="http://schemas.microsoft.com/office/drawing/2014/main" id="{2C2BB4A4-72F1-4C95-B6D1-DA4F67014A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5251" y="5639689"/>
              <a:ext cx="254911" cy="2555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A02ABE8-4F89-4038-AA48-80F7E50ECF99}"/>
                </a:ext>
              </a:extLst>
            </p:cNvPr>
            <p:cNvSpPr txBox="1"/>
            <p:nvPr/>
          </p:nvSpPr>
          <p:spPr>
            <a:xfrm>
              <a:off x="5014511" y="5562545"/>
              <a:ext cx="27663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/>
                <a:t>matvey.vologzhin@mail.ru</a:t>
              </a:r>
            </a:p>
          </p:txBody>
        </p:sp>
      </p:grpSp>
      <p:pic>
        <p:nvPicPr>
          <p:cNvPr id="21" name="Picture 4" descr="Picture background">
            <a:extLst>
              <a:ext uri="{FF2B5EF4-FFF2-40B4-BE49-F238E27FC236}">
                <a16:creationId xmlns:a16="http://schemas.microsoft.com/office/drawing/2014/main" id="{10CB5B52-0143-430F-9681-418D9B53A7F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85335" y="1474001"/>
            <a:ext cx="4514127" cy="3904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A98E4DC-3789-8507-2FDD-FD60D3697E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202"/>
          <a:stretch/>
        </p:blipFill>
        <p:spPr>
          <a:xfrm>
            <a:off x="11386209" y="6071649"/>
            <a:ext cx="679224" cy="66849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5FF1DEC-4B0A-E44D-9F7D-A46B98AE9B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67"/>
          <a:stretch/>
        </p:blipFill>
        <p:spPr>
          <a:xfrm>
            <a:off x="12363240" y="5501090"/>
            <a:ext cx="1905739" cy="1183198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379131F-62EB-47FA-9D57-A2ED68CE93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4466" y="1803103"/>
            <a:ext cx="4933601" cy="4268546"/>
          </a:xfrm>
        </p:spPr>
        <p:txBody>
          <a:bodyPr>
            <a:normAutofit/>
          </a:bodyPr>
          <a:lstStyle/>
          <a:p>
            <a:r>
              <a:rPr lang="ru-RU" dirty="0"/>
              <a:t>Полученные результаты</a:t>
            </a:r>
            <a:endParaRPr lang="en-US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sz="1800" u="sng" dirty="0"/>
              <a:t>Лаборатория</a:t>
            </a:r>
            <a:endParaRPr lang="en-US" sz="1800" b="1" dirty="0"/>
          </a:p>
          <a:p>
            <a:pPr marL="342900" indent="-342900">
              <a:buAutoNum type="arabicPeriod"/>
            </a:pPr>
            <a:r>
              <a:rPr lang="ru-RU" sz="2000" b="1" dirty="0"/>
              <a:t>Составление </a:t>
            </a:r>
            <a:r>
              <a:rPr lang="ru-RU" sz="2000" dirty="0"/>
              <a:t>модифицированной </a:t>
            </a:r>
            <a:r>
              <a:rPr lang="ru-RU" sz="2000" b="1" dirty="0"/>
              <a:t>магистерской</a:t>
            </a:r>
            <a:r>
              <a:rPr lang="ru-RU" sz="2000" dirty="0"/>
              <a:t> </a:t>
            </a:r>
            <a:r>
              <a:rPr lang="ru-RU" sz="2000" b="1" dirty="0"/>
              <a:t>программы</a:t>
            </a:r>
            <a:endParaRPr lang="en-US" sz="2000" b="1" dirty="0"/>
          </a:p>
          <a:p>
            <a:pPr marL="342900" indent="-342900">
              <a:buAutoNum type="arabicPeriod"/>
            </a:pPr>
            <a:r>
              <a:rPr lang="ru-RU" sz="2000" dirty="0"/>
              <a:t>Количественная </a:t>
            </a:r>
            <a:r>
              <a:rPr lang="ru-RU" sz="2000" b="1" dirty="0"/>
              <a:t>оценка схожести </a:t>
            </a:r>
            <a:r>
              <a:rPr lang="ru-RU" sz="2000" dirty="0"/>
              <a:t>данных </a:t>
            </a:r>
            <a:r>
              <a:rPr lang="en-US" sz="2000" dirty="0"/>
              <a:t>ICRU90 </a:t>
            </a:r>
            <a:r>
              <a:rPr lang="ru-RU" sz="2000" dirty="0"/>
              <a:t>и данных моделирования </a:t>
            </a:r>
            <a:r>
              <a:rPr lang="en-US" sz="2000" dirty="0"/>
              <a:t>Geant4</a:t>
            </a:r>
            <a:endParaRPr lang="ru-RU" sz="1400" b="1" dirty="0"/>
          </a:p>
          <a:p>
            <a:pPr marL="342900" indent="-342900">
              <a:buAutoNum type="arabicPeriod"/>
            </a:pPr>
            <a:endParaRPr lang="ru-RU" sz="1000" dirty="0"/>
          </a:p>
          <a:p>
            <a:pPr marL="342900" indent="-342900">
              <a:buAutoNum type="arabicPeriod"/>
            </a:pPr>
            <a:endParaRPr lang="ru-RU" sz="1800" dirty="0"/>
          </a:p>
          <a:p>
            <a:pPr marL="342900" indent="-342900">
              <a:buAutoNum type="arabicPeriod"/>
            </a:pPr>
            <a:endParaRPr lang="en-US" sz="1800" dirty="0"/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A4013C0-3119-C6EB-96EF-5EAAD4F8AFEF}"/>
              </a:ext>
            </a:extLst>
          </p:cNvPr>
          <p:cNvSpPr txBox="1"/>
          <p:nvPr/>
        </p:nvSpPr>
        <p:spPr>
          <a:xfrm>
            <a:off x="2817471" y="7007363"/>
            <a:ext cx="6557058" cy="2754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50000"/>
              </a:lnSpc>
            </a:pPr>
            <a:r>
              <a:rPr lang="en-US" sz="2000" b="1" dirty="0">
                <a:solidFill>
                  <a:srgbClr val="FF9900"/>
                </a:solidFill>
                <a:effectLst>
                  <a:outerShdw dist="38100" dir="5400000" algn="ctr" rotWithShape="0">
                    <a:srgbClr val="000000"/>
                  </a:outerShdw>
                </a:effectLst>
              </a:rPr>
              <a:t>03/02/</a:t>
            </a:r>
            <a:r>
              <a:rPr lang="ru-RU" sz="2000" b="1" dirty="0">
                <a:solidFill>
                  <a:srgbClr val="FF9900"/>
                </a:solidFill>
                <a:effectLst>
                  <a:outerShdw dist="38100" dir="5400000" algn="ctr" rotWithShape="0">
                    <a:srgbClr val="000000"/>
                  </a:outerShdw>
                </a:effectLst>
              </a:rPr>
              <a:t>202</a:t>
            </a:r>
            <a:r>
              <a:rPr lang="en-US" sz="2000" b="1" dirty="0">
                <a:solidFill>
                  <a:srgbClr val="FF9900"/>
                </a:solidFill>
                <a:effectLst>
                  <a:outerShdw dist="38100" dir="5400000" algn="ctr" rotWithShape="0">
                    <a:srgbClr val="000000"/>
                  </a:outerShdw>
                </a:effectLst>
              </a:rPr>
              <a:t>5</a:t>
            </a:r>
            <a:endParaRPr lang="ru-RU" sz="2000" b="1" dirty="0">
              <a:solidFill>
                <a:srgbClr val="FF9900"/>
              </a:solidFill>
              <a:effectLst>
                <a:outerShdw dist="38100" dir="5400000" algn="ctr" rotWithShape="0">
                  <a:srgbClr val="000000"/>
                </a:outerShdw>
              </a:effectLst>
            </a:endParaRPr>
          </a:p>
        </p:txBody>
      </p:sp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23" name="Slide Zoom 22">
                <a:extLst>
                  <a:ext uri="{FF2B5EF4-FFF2-40B4-BE49-F238E27FC236}">
                    <a16:creationId xmlns:a16="http://schemas.microsoft.com/office/drawing/2014/main" id="{1FF8E6ED-1A05-D25E-0AF7-6DAF2050CA9B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724189214"/>
                  </p:ext>
                </p:extLst>
              </p:nvPr>
            </p:nvGraphicFramePr>
            <p:xfrm rot="21384794">
              <a:off x="5371687" y="1880510"/>
              <a:ext cx="6177280" cy="3474720"/>
            </p:xfrm>
            <a:graphic>
              <a:graphicData uri="http://schemas.microsoft.com/office/powerpoint/2016/slidezoom">
                <pslz:sldZm>
                  <pslz:sldZmObj sldId="265" cId="3509013034">
                    <pslz:zmPr id="{527D6004-185E-49B4-B3FB-F487251745DB}" returnToParent="0" transitionDur="1000">
                      <p166:blipFill xmlns:p166="http://schemas.microsoft.com/office/powerpoint/2016/6/main">
                        <a:blip r:embed="rId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 rot="21384794">
                          <a:off x="0" y="0"/>
                          <a:ext cx="6177280" cy="347472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23" name="Slide Zoom 22">
                <a:extLst>
                  <a:ext uri="{FF2B5EF4-FFF2-40B4-BE49-F238E27FC236}">
                    <a16:creationId xmlns:a16="http://schemas.microsoft.com/office/drawing/2014/main" id="{1FF8E6ED-1A05-D25E-0AF7-6DAF2050CA9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21384794">
                <a:off x="5371687" y="1880510"/>
                <a:ext cx="6177280" cy="347472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994889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CC269670-8124-7CD0-9A3C-E2FF943F73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" y="396046"/>
            <a:ext cx="5807467" cy="325088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8F83CAE-D5A0-804D-9232-0DF1A7EAD4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499" y="3885508"/>
            <a:ext cx="6555948" cy="245501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A28B41E-F32C-9EF3-684E-B0D360B6BF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80" y="3927343"/>
            <a:ext cx="4338243" cy="237134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A681AD1-D7CF-836D-85C9-DA19D826BC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138" y="110021"/>
            <a:ext cx="3575501" cy="3536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01303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30275-7E5B-9772-70EB-8DC66EC8C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rgbClr val="FF9900"/>
                  </a:outerShdw>
                </a:effectLst>
                <a:latin typeface="+mn-lt"/>
              </a:rPr>
              <a:t>Задачи (</a:t>
            </a:r>
            <a:r>
              <a:rPr lang="en-US" sz="4400" b="1" dirty="0">
                <a:ln w="3175">
                  <a:solidFill>
                    <a:schemeClr val="bg1">
                      <a:lumMod val="50000"/>
                    </a:schemeClr>
                  </a:solidFill>
                  <a:prstDash val="sysDot"/>
                </a:ln>
                <a:solidFill>
                  <a:srgbClr val="FF9900"/>
                </a:solidFill>
                <a:effectLst>
                  <a:outerShdw dist="38100" dir="5400000" algn="ctr" rotWithShape="0">
                    <a:srgbClr val="000000"/>
                  </a:outerShdw>
                </a:effectLst>
                <a:latin typeface="+mn-lt"/>
              </a:rPr>
              <a:t>03</a:t>
            </a:r>
            <a:r>
              <a:rPr lang="ru-RU" b="1" dirty="0">
                <a:ln w="3175">
                  <a:solidFill>
                    <a:schemeClr val="bg1">
                      <a:lumMod val="50000"/>
                    </a:schemeClr>
                  </a:solidFill>
                  <a:prstDash val="sysDot"/>
                </a:ln>
                <a:solidFill>
                  <a:srgbClr val="FF9900"/>
                </a:solidFill>
                <a:effectLst>
                  <a:outerShdw dist="38100" dir="5400000" algn="ctr" rotWithShape="0">
                    <a:srgbClr val="000000"/>
                  </a:outerShdw>
                </a:effectLst>
                <a:latin typeface="+mn-lt"/>
              </a:rPr>
              <a:t>.</a:t>
            </a:r>
            <a:r>
              <a:rPr lang="en-US" b="1" dirty="0">
                <a:ln w="3175">
                  <a:solidFill>
                    <a:schemeClr val="bg1">
                      <a:lumMod val="50000"/>
                    </a:schemeClr>
                  </a:solidFill>
                  <a:prstDash val="sysDot"/>
                </a:ln>
                <a:solidFill>
                  <a:srgbClr val="FF9900"/>
                </a:solidFill>
                <a:effectLst>
                  <a:outerShdw dist="38100" dir="5400000" algn="ctr" rotWithShape="0">
                    <a:srgbClr val="000000"/>
                  </a:outerShdw>
                </a:effectLst>
                <a:latin typeface="+mn-lt"/>
              </a:rPr>
              <a:t>03</a:t>
            </a:r>
            <a:r>
              <a:rPr lang="ru-RU" sz="4400" b="1" dirty="0">
                <a:ln w="3175">
                  <a:solidFill>
                    <a:schemeClr val="bg1">
                      <a:lumMod val="50000"/>
                    </a:schemeClr>
                  </a:solidFill>
                  <a:prstDash val="sysDot"/>
                </a:ln>
                <a:solidFill>
                  <a:srgbClr val="FF9900"/>
                </a:solidFill>
                <a:effectLst>
                  <a:outerShdw dist="38100" dir="5400000" algn="ctr" rotWithShape="0">
                    <a:srgbClr val="000000"/>
                  </a:outerShdw>
                </a:effectLst>
                <a:latin typeface="+mn-lt"/>
              </a:rPr>
              <a:t>-</a:t>
            </a:r>
            <a:r>
              <a:rPr lang="en-US" sz="4400" b="1" dirty="0">
                <a:ln w="3175">
                  <a:solidFill>
                    <a:schemeClr val="bg1">
                      <a:lumMod val="50000"/>
                    </a:schemeClr>
                  </a:solidFill>
                  <a:prstDash val="sysDot"/>
                </a:ln>
                <a:solidFill>
                  <a:srgbClr val="FF9900"/>
                </a:solidFill>
                <a:effectLst>
                  <a:outerShdw dist="38100" dir="5400000" algn="ctr" rotWithShape="0">
                    <a:srgbClr val="000000"/>
                  </a:outerShdw>
                </a:effectLst>
                <a:latin typeface="+mn-lt"/>
              </a:rPr>
              <a:t>10</a:t>
            </a:r>
            <a:r>
              <a:rPr lang="ru-RU" sz="4400" b="1" dirty="0">
                <a:ln w="3175">
                  <a:solidFill>
                    <a:schemeClr val="bg1">
                      <a:lumMod val="50000"/>
                    </a:schemeClr>
                  </a:solidFill>
                  <a:prstDash val="sysDot"/>
                </a:ln>
                <a:solidFill>
                  <a:srgbClr val="FF9900"/>
                </a:solidFill>
                <a:effectLst>
                  <a:outerShdw dist="38100" dir="5400000" algn="ctr" rotWithShape="0">
                    <a:srgbClr val="000000"/>
                  </a:outerShdw>
                </a:effectLst>
                <a:latin typeface="+mn-lt"/>
              </a:rPr>
              <a:t>.</a:t>
            </a:r>
            <a:r>
              <a:rPr lang="en-US" sz="4400" b="1" dirty="0">
                <a:ln w="3175">
                  <a:solidFill>
                    <a:schemeClr val="bg1">
                      <a:lumMod val="50000"/>
                    </a:schemeClr>
                  </a:solidFill>
                  <a:prstDash val="sysDot"/>
                </a:ln>
                <a:solidFill>
                  <a:srgbClr val="FF9900"/>
                </a:solidFill>
                <a:effectLst>
                  <a:outerShdw dist="38100" dir="5400000" algn="ctr" rotWithShape="0">
                    <a:srgbClr val="000000"/>
                  </a:outerShdw>
                </a:effectLst>
                <a:latin typeface="+mn-lt"/>
              </a:rPr>
              <a:t>0</a:t>
            </a:r>
            <a:r>
              <a:rPr lang="ru-RU" sz="4400" b="1" dirty="0">
                <a:ln w="3175">
                  <a:solidFill>
                    <a:schemeClr val="bg1">
                      <a:lumMod val="50000"/>
                    </a:schemeClr>
                  </a:solidFill>
                  <a:prstDash val="sysDot"/>
                </a:ln>
                <a:solidFill>
                  <a:srgbClr val="FF9900"/>
                </a:solidFill>
                <a:effectLst>
                  <a:outerShdw dist="38100" dir="5400000" algn="ctr" rotWithShape="0">
                    <a:srgbClr val="000000"/>
                  </a:outerShdw>
                </a:effectLst>
                <a:latin typeface="+mn-lt"/>
              </a:rPr>
              <a:t>3</a:t>
            </a:r>
            <a:r>
              <a:rPr lang="ru-RU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rgbClr val="FF9900"/>
                  </a:outerShdw>
                </a:effectLst>
                <a:latin typeface="+mn-lt"/>
              </a:rPr>
              <a:t>)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5C4658-AA72-152C-427A-74C6E15F8A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5945"/>
            <a:ext cx="8356600" cy="372147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200" b="1" dirty="0"/>
          </a:p>
          <a:p>
            <a:r>
              <a:rPr lang="ru-RU" sz="2200" b="1" dirty="0"/>
              <a:t>Настроить </a:t>
            </a:r>
            <a:r>
              <a:rPr lang="ru-RU" sz="2200" dirty="0"/>
              <a:t>автоматическую подгонку </a:t>
            </a:r>
            <a:r>
              <a:rPr lang="ru-RU" sz="2200" b="1" dirty="0"/>
              <a:t>бинов</a:t>
            </a:r>
            <a:r>
              <a:rPr lang="ru-RU" sz="2200" dirty="0"/>
              <a:t>, </a:t>
            </a:r>
            <a:r>
              <a:rPr lang="en-US" sz="2200" b="1" dirty="0"/>
              <a:t>min</a:t>
            </a:r>
            <a:r>
              <a:rPr lang="en-US" sz="2200" dirty="0"/>
              <a:t> </a:t>
            </a:r>
            <a:r>
              <a:rPr lang="ru-RU" sz="2200" dirty="0"/>
              <a:t>и </a:t>
            </a:r>
            <a:r>
              <a:rPr lang="en-US" sz="2200" b="1" dirty="0"/>
              <a:t>max </a:t>
            </a:r>
            <a:r>
              <a:rPr lang="ru-RU" sz="2200" dirty="0"/>
              <a:t>параметров в гистограммах</a:t>
            </a:r>
            <a:endParaRPr lang="ru-RU" sz="2200" b="1" dirty="0"/>
          </a:p>
          <a:p>
            <a:pPr marL="0" indent="0">
              <a:buNone/>
            </a:pPr>
            <a:endParaRPr lang="ru-RU" sz="2200" dirty="0"/>
          </a:p>
          <a:p>
            <a:r>
              <a:rPr lang="ru-RU" sz="2200" b="1" dirty="0"/>
              <a:t>Создать </a:t>
            </a:r>
            <a:r>
              <a:rPr lang="en-US" sz="2200" dirty="0"/>
              <a:t>macro</a:t>
            </a:r>
            <a:r>
              <a:rPr lang="ru-RU" sz="2200" dirty="0"/>
              <a:t>-файл для случая «включённой химии»</a:t>
            </a:r>
          </a:p>
          <a:p>
            <a:endParaRPr lang="ru-RU" sz="2200" dirty="0"/>
          </a:p>
          <a:p>
            <a:r>
              <a:rPr lang="ru-RU" sz="2200" dirty="0"/>
              <a:t>Попытаться внедрить ДНК-среду</a:t>
            </a:r>
          </a:p>
          <a:p>
            <a:endParaRPr lang="en-US" sz="2200" dirty="0"/>
          </a:p>
          <a:p>
            <a:endParaRPr lang="ru-RU" sz="3200" dirty="0"/>
          </a:p>
          <a:p>
            <a:endParaRPr lang="ru-RU" sz="3200" dirty="0"/>
          </a:p>
          <a:p>
            <a:pPr marL="0" indent="0">
              <a:buNone/>
            </a:pPr>
            <a:endParaRPr lang="ru-RU" sz="3200" dirty="0"/>
          </a:p>
          <a:p>
            <a:pPr marL="0" indent="0">
              <a:buNone/>
            </a:pPr>
            <a:endParaRPr lang="ru-RU" sz="3200" dirty="0"/>
          </a:p>
          <a:p>
            <a:endParaRPr lang="ru-RU" sz="32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F33444D-0555-10E0-95E3-50B12163E81D}"/>
              </a:ext>
            </a:extLst>
          </p:cNvPr>
          <p:cNvGrpSpPr/>
          <p:nvPr/>
        </p:nvGrpSpPr>
        <p:grpSpPr>
          <a:xfrm>
            <a:off x="95920" y="6407497"/>
            <a:ext cx="2925610" cy="369332"/>
            <a:chOff x="4855251" y="5562545"/>
            <a:chExt cx="2925610" cy="369332"/>
          </a:xfrm>
        </p:grpSpPr>
        <p:pic>
          <p:nvPicPr>
            <p:cNvPr id="5" name="Picture 2" descr="Picture background">
              <a:extLst>
                <a:ext uri="{FF2B5EF4-FFF2-40B4-BE49-F238E27FC236}">
                  <a16:creationId xmlns:a16="http://schemas.microsoft.com/office/drawing/2014/main" id="{BEBBB6A2-FF70-C780-674A-ABD628E788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5251" y="5639689"/>
              <a:ext cx="254911" cy="2555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AD273EF-4340-1656-CE78-51E56B764F05}"/>
                </a:ext>
              </a:extLst>
            </p:cNvPr>
            <p:cNvSpPr txBox="1"/>
            <p:nvPr/>
          </p:nvSpPr>
          <p:spPr>
            <a:xfrm>
              <a:off x="5014511" y="5562545"/>
              <a:ext cx="27663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/>
                <a:t>matvey.vologzhin@mail.ru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47B29822-B72C-7BB0-56D8-DACFF23149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202"/>
          <a:stretch/>
        </p:blipFill>
        <p:spPr>
          <a:xfrm>
            <a:off x="11386209" y="6071649"/>
            <a:ext cx="679224" cy="66849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FFAA36F-D1F2-2DB3-B060-6D4969CEC0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67"/>
          <a:stretch/>
        </p:blipFill>
        <p:spPr>
          <a:xfrm>
            <a:off x="12363240" y="5501090"/>
            <a:ext cx="1905739" cy="118319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30E0CE1-7435-188A-E44F-B0FD842DBFBA}"/>
              </a:ext>
            </a:extLst>
          </p:cNvPr>
          <p:cNvSpPr txBox="1"/>
          <p:nvPr/>
        </p:nvSpPr>
        <p:spPr>
          <a:xfrm>
            <a:off x="9988287" y="4349002"/>
            <a:ext cx="13979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/>
              <a:t>(11.03.2025)</a:t>
            </a:r>
            <a:endParaRPr lang="ru-RU" sz="24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939C12D-71F9-523F-2E51-2485B65FBEBA}"/>
              </a:ext>
            </a:extLst>
          </p:cNvPr>
          <p:cNvSpPr txBox="1"/>
          <p:nvPr/>
        </p:nvSpPr>
        <p:spPr>
          <a:xfrm>
            <a:off x="9648675" y="2290853"/>
            <a:ext cx="20771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/>
              <a:t>(11.03.2025)</a:t>
            </a:r>
            <a:endParaRPr lang="ru-RU" sz="2400" b="1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D515C02-D81D-E4F7-9A1B-B3E879A9E5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5001" y="99781"/>
            <a:ext cx="1577597" cy="118319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B46D2D0-A3F3-17E3-E393-25FE29E7A4D5}"/>
              </a:ext>
            </a:extLst>
          </p:cNvPr>
          <p:cNvSpPr txBox="1"/>
          <p:nvPr/>
        </p:nvSpPr>
        <p:spPr>
          <a:xfrm>
            <a:off x="9648675" y="3455293"/>
            <a:ext cx="20771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/>
              <a:t>(</a:t>
            </a:r>
            <a:r>
              <a:rPr lang="ru-RU" b="1" dirty="0"/>
              <a:t>11</a:t>
            </a:r>
            <a:r>
              <a:rPr lang="ru-RU" sz="1800" b="1" dirty="0"/>
              <a:t>.03.2025)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0792476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E0E22-AF54-481E-8F92-36854CEEB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23631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latin typeface="Calibri Bold" panose="020F0702030404030204" pitchFamily="34" charset="0"/>
                <a:ea typeface="Calibri Bold" panose="020F0702030404030204" pitchFamily="34" charset="0"/>
                <a:cs typeface="Calibri Bold" panose="020F0702030404030204" pitchFamily="34" charset="0"/>
              </a:rPr>
              <a:t>Спасибо за внимание!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FB5D93A-FFA9-40F4-AED8-01ADAB9675E4}"/>
              </a:ext>
            </a:extLst>
          </p:cNvPr>
          <p:cNvGrpSpPr/>
          <p:nvPr/>
        </p:nvGrpSpPr>
        <p:grpSpPr>
          <a:xfrm>
            <a:off x="4633195" y="2968287"/>
            <a:ext cx="2925610" cy="369332"/>
            <a:chOff x="4855251" y="5562545"/>
            <a:chExt cx="2925610" cy="369332"/>
          </a:xfrm>
        </p:grpSpPr>
        <p:pic>
          <p:nvPicPr>
            <p:cNvPr id="5" name="Picture 2" descr="Picture background">
              <a:extLst>
                <a:ext uri="{FF2B5EF4-FFF2-40B4-BE49-F238E27FC236}">
                  <a16:creationId xmlns:a16="http://schemas.microsoft.com/office/drawing/2014/main" id="{733BC758-1718-4B99-BB1A-AFAB470BB0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5251" y="5639689"/>
              <a:ext cx="254911" cy="2555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B0190E1-DD9F-4F79-97D8-677AEE28AAD1}"/>
                </a:ext>
              </a:extLst>
            </p:cNvPr>
            <p:cNvSpPr txBox="1"/>
            <p:nvPr/>
          </p:nvSpPr>
          <p:spPr>
            <a:xfrm>
              <a:off x="5014511" y="5562545"/>
              <a:ext cx="27663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/>
                <a:t>matvey.vologzhin@mail.ru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EE3E6084-AA49-F1A6-F19C-19828CFFD6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202"/>
          <a:stretch/>
        </p:blipFill>
        <p:spPr>
          <a:xfrm>
            <a:off x="4364637" y="3381189"/>
            <a:ext cx="1162688" cy="11443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5673CE6-F285-F99C-74EA-06288DF7B0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67"/>
          <a:stretch/>
        </p:blipFill>
        <p:spPr>
          <a:xfrm>
            <a:off x="5710941" y="3337619"/>
            <a:ext cx="1905739" cy="1183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6008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781</TotalTime>
  <Words>118</Words>
  <Application>Microsoft Office PowerPoint</Application>
  <PresentationFormat>Widescreen</PresentationFormat>
  <Paragraphs>33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Bold</vt:lpstr>
      <vt:lpstr>Calibri Light</vt:lpstr>
      <vt:lpstr>Office Theme</vt:lpstr>
      <vt:lpstr>Радиационные эффекты альфа-радиоактивных изотопов</vt:lpstr>
      <vt:lpstr>Отчёт (24.02-03.03)</vt:lpstr>
      <vt:lpstr>PowerPoint Presentation</vt:lpstr>
      <vt:lpstr>Задачи (03.03-10.03)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Моделирование воздействия диффузионных альфа-излучателей на клетку при лучевой терапии</dc:title>
  <dc:creator>Матвей Вологжин</dc:creator>
  <cp:lastModifiedBy>Матвей Вологжин</cp:lastModifiedBy>
  <cp:revision>4</cp:revision>
  <dcterms:created xsi:type="dcterms:W3CDTF">2024-08-30T15:21:47Z</dcterms:created>
  <dcterms:modified xsi:type="dcterms:W3CDTF">2025-03-03T09:47:14Z</dcterms:modified>
</cp:coreProperties>
</file>