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5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3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0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E38CF2-F339-45E3-B534-DBAD4142B65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B9AA88-8281-43EB-BBA3-69A904E91B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FD98-6CED-4687-AAF1-ADEE2543C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Отчёт 03.03.25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5BAE3-4C99-4756-BE91-07FDFC2A2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Жидков Кирилл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4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5CB0-B9E9-4269-9E0B-F22D2D94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Сделано за неделю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79B4-4488-4C01-9138-1B31AFC9F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Исправлены посадочные места на плате, файлы отправлены в </a:t>
            </a:r>
            <a:r>
              <a:rPr lang="ru-RU" sz="2400" dirty="0" err="1"/>
              <a:t>Резонит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Получен список исправлений на согласование</a:t>
            </a:r>
            <a:r>
              <a:rPr lang="en-US" sz="2400" dirty="0"/>
              <a:t>, </a:t>
            </a:r>
            <a:r>
              <a:rPr lang="ru-RU" sz="2400" dirty="0"/>
              <a:t>исправления согласованы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Посещена лекция Школы Синтеза Цифровых Схем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Делаю четвертую домашнюю работу из школы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37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5306-9E7A-4C24-A7F4-9665ADAF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Исправления для </a:t>
            </a:r>
            <a:r>
              <a:rPr lang="ru-RU" dirty="0" err="1"/>
              <a:t>Резонита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BFC7-D22E-42AD-BDB1-497CFE7F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Были исправлены посадочные места большинства </a:t>
            </a:r>
            <a:r>
              <a:rPr lang="en-US" dirty="0"/>
              <a:t>SMD</a:t>
            </a:r>
            <a:r>
              <a:rPr lang="ru-RU" dirty="0"/>
              <a:t> компонентов, научился работать с библиотеками компонентов в </a:t>
            </a:r>
            <a:r>
              <a:rPr lang="en-US" dirty="0"/>
              <a:t>Altium Designer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Правки от </a:t>
            </a:r>
            <a:r>
              <a:rPr lang="ru-RU" dirty="0" err="1"/>
              <a:t>Резонита</a:t>
            </a:r>
            <a:r>
              <a:rPr lang="ru-RU" dirty="0"/>
              <a:t> также были внесены в проект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34659-3C79-4E0F-8F6F-2F823C54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396" y="2975073"/>
            <a:ext cx="4941390" cy="3311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B9A15-2E66-4910-B1DA-00274E892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95" y="2975073"/>
            <a:ext cx="4246010" cy="33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4587-72BE-4E81-A50E-B3098C13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DEBF9-C760-4A3A-B744-0ABFE53C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90575"/>
            <a:ext cx="6056010" cy="504063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8EB7C3F-3480-41D0-8D7C-985AFF548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450" y="790575"/>
            <a:ext cx="5325009" cy="5040630"/>
          </a:xfrm>
        </p:spPr>
      </p:pic>
    </p:spTree>
    <p:extLst>
      <p:ext uri="{BB962C8B-B14F-4D97-AF65-F5344CB8AC3E}">
        <p14:creationId xmlns:p14="http://schemas.microsoft.com/office/powerpoint/2010/main" val="290645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D3B6-22E0-4935-8A0E-4AEBCC0B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на неделю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F8C51-04C4-4D8F-A9B2-BC00E3EC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Дождаться ответа от </a:t>
            </a:r>
            <a:r>
              <a:rPr lang="ru-RU" sz="2400" dirty="0" err="1"/>
              <a:t>Резонита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Разработать функциональную схему и составить список вопросов коллегам из Дубны (не было сделано на прошлой неделе…)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84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6C52-B48B-458F-BF16-D8FBD470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EC2F-05B8-457A-B895-C46864D02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52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93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Отчёт 03.03.25</vt:lpstr>
      <vt:lpstr>Сделано за неделю</vt:lpstr>
      <vt:lpstr>Исправления для Резонита</vt:lpstr>
      <vt:lpstr>PowerPoint Presentation</vt:lpstr>
      <vt:lpstr>Планы на неделю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03.03.25</dc:title>
  <dc:creator>kirya312 ///</dc:creator>
  <cp:lastModifiedBy>kirya312 ///</cp:lastModifiedBy>
  <cp:revision>11</cp:revision>
  <dcterms:created xsi:type="dcterms:W3CDTF">2025-03-03T08:39:09Z</dcterms:created>
  <dcterms:modified xsi:type="dcterms:W3CDTF">2025-03-03T09:04:59Z</dcterms:modified>
</cp:coreProperties>
</file>