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03.03.2025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03.03.2025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03.03.2025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03.03.2025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03.03.2025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03</a:t>
            </a:r>
            <a:r>
              <a:rPr lang="ru-RU" dirty="0" smtClean="0"/>
              <a:t>.0</a:t>
            </a:r>
            <a:r>
              <a:rPr lang="en-US" dirty="0"/>
              <a:t>3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Прошлая неделя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Возобновление изучения машинного обучения</a:t>
            </a:r>
          </a:p>
          <a:p>
            <a:r>
              <a:rPr lang="ru-RU" dirty="0" smtClean="0"/>
              <a:t>Материал, рекомендованный науч. из ИЯФ</a:t>
            </a:r>
          </a:p>
          <a:p>
            <a:r>
              <a:rPr lang="ru-RU" dirty="0" smtClean="0"/>
              <a:t>Наш курс по анализу</a:t>
            </a:r>
          </a:p>
          <a:p>
            <a:pPr marL="0" indent="0">
              <a:buNone/>
            </a:pPr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02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1820863"/>
            <a:ext cx="8595360" cy="4351337"/>
          </a:xfrm>
        </p:spPr>
        <p:txBody>
          <a:bodyPr/>
          <a:lstStyle/>
          <a:p>
            <a:r>
              <a:rPr lang="ru-RU" dirty="0" smtClean="0"/>
              <a:t>Физика пространства-времени </a:t>
            </a:r>
          </a:p>
          <a:p>
            <a:pPr marL="0" indent="0">
              <a:buNone/>
            </a:pPr>
            <a:r>
              <a:rPr lang="ru-RU" dirty="0" smtClean="0"/>
              <a:t>Принцип относительности</a:t>
            </a:r>
          </a:p>
          <a:p>
            <a:pPr marL="0" indent="0">
              <a:buNone/>
            </a:pPr>
            <a:r>
              <a:rPr lang="ru-RU" dirty="0"/>
              <a:t>И</a:t>
            </a:r>
            <a:r>
              <a:rPr lang="ru-RU" dirty="0" smtClean="0"/>
              <a:t>нвариантность интервала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099" y="2504762"/>
            <a:ext cx="5426319" cy="234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9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на неделю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Попробовать решить свою прошлую задачу с использованием библиотеки </a:t>
            </a:r>
            <a:r>
              <a:rPr lang="en-US" dirty="0" smtClean="0"/>
              <a:t>atlas flag tagging.</a:t>
            </a:r>
            <a:endParaRPr lang="ru-RU" dirty="0" smtClean="0"/>
          </a:p>
          <a:p>
            <a:r>
              <a:rPr lang="ru-RU" dirty="0" smtClean="0"/>
              <a:t>Продолжить изучение машинного обучения, сделав упор </a:t>
            </a:r>
            <a:r>
              <a:rPr lang="ru-RU" smtClean="0"/>
              <a:t>на практику</a:t>
            </a:r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18381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564</TotalTime>
  <Words>57</Words>
  <Application>Microsoft Office PowerPoint</Application>
  <PresentationFormat>Широкоэкранный</PresentationFormat>
  <Paragraphs>17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Отчёт 03.03 </vt:lpstr>
      <vt:lpstr>Прошлая неделя</vt:lpstr>
      <vt:lpstr>Материалы </vt:lpstr>
      <vt:lpstr>Планы на неделю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66</cp:revision>
  <dcterms:created xsi:type="dcterms:W3CDTF">2024-10-28T05:49:10Z</dcterms:created>
  <dcterms:modified xsi:type="dcterms:W3CDTF">2025-03-03T07:49:18Z</dcterms:modified>
</cp:coreProperties>
</file>