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303" r:id="rId3"/>
    <p:sldId id="262" r:id="rId4"/>
    <p:sldId id="30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03</a:t>
            </a:r>
            <a:r>
              <a:rPr lang="en-US" dirty="0"/>
              <a:t>.0</a:t>
            </a:r>
            <a:r>
              <a:rPr lang="ru-RU"/>
              <a:t>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Стартует практика в Дубне, сегодня обсуждаем задачи с научным руководителем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Начинаю подготовку материалов для курса по </a:t>
            </a:r>
            <a:r>
              <a:rPr lang="en-US" sz="2800" dirty="0">
                <a:solidFill>
                  <a:schemeClr val="tx1"/>
                </a:solidFill>
              </a:rPr>
              <a:t>Geant4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Виртуальная машина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>
                <a:solidFill>
                  <a:schemeClr val="tx1"/>
                </a:solidFill>
              </a:rPr>
              <a:t>План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Методичка/скрипт</a:t>
            </a:r>
            <a:endParaRPr lang="ru-RU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Все ещё пытаемся разобраться с </a:t>
            </a:r>
            <a:r>
              <a:rPr lang="en-US" sz="2800" dirty="0">
                <a:solidFill>
                  <a:schemeClr val="tx1"/>
                </a:solidFill>
              </a:rPr>
              <a:t>pre-compound</a:t>
            </a:r>
            <a:r>
              <a:rPr lang="ru-RU" sz="2800" dirty="0">
                <a:solidFill>
                  <a:schemeClr val="tx1"/>
                </a:solidFill>
              </a:rPr>
              <a:t>, были проведены несколько попыток изменения формул, пока безуспешно</a:t>
            </a: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732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3717</TotalTime>
  <Words>80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03.03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326</cp:revision>
  <dcterms:created xsi:type="dcterms:W3CDTF">2023-08-23T07:13:20Z</dcterms:created>
  <dcterms:modified xsi:type="dcterms:W3CDTF">2025-03-03T05:34:19Z</dcterms:modified>
</cp:coreProperties>
</file>