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FCD6E-D673-4DF2-A7DB-7C6C9C3CB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187628-DF63-4550-9404-3AB49BF12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265D34-C400-448B-ADF0-5801F908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7D80A3-E98E-4D40-BF29-6D67A05F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558323-9BF6-4DC5-84E4-2A95704B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91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9782C-23EA-4475-AF33-8DF0EC09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033895-9D01-48D0-8650-A765B302C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C94C87-1E8F-4028-B57B-F33D4ED0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D82C77-1AC8-47C4-9105-813FC86B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41D2BB-F2B3-44B8-9766-B46E8BF8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62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1230612-188A-48DC-B5C1-D3CF9078E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56E045-FA73-43C6-A46A-A10D451C5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7BB692-9B7D-4764-B830-75D745D7B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5BBF8C-CAA8-48F2-A9E8-28A5596E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4568EB-812D-4E1B-AC43-47861AFD7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0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CABD59-09F1-4A6E-9978-FF5813CF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6B057B-F028-40FA-B004-AB39D7B04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FBDF57-7AF0-402F-AEE6-A44FAB59A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6D8E35-3A56-4ED2-8CD3-8E21E00DE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7AC2A3-D7AA-4114-86E7-6A529C82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65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B93C7-153A-4B91-B914-F6D130A0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90B23E-A467-4B6E-B0CC-7FAD7605A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1CC4B2-CF1C-4124-92CF-5BE7E103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4D849D-A34D-4EA5-99FA-68145D2FA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78C0C9-8E24-4621-9E57-CD66A018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54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C17B37-8550-4C1E-8DA9-2FCA8F60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CE4829-77B3-4931-95A8-41CFABF5A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BA3E87-5AB5-4E0D-B19D-C19645A9B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2F0FA3-D861-44A1-9F20-AA275184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A99A8E-F058-47FC-AED5-09584860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2EC909-4722-4E4B-A0CA-903A200BE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46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7D56E-CE6E-420B-AB88-E097409A1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24AD77-E8F7-403D-AA5B-526A99EFF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ED74B2-90BB-497B-B4E0-8ED2B7AB6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9095FF-3125-4FB1-A410-EB9F66F25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878044-CF5E-49F5-A822-321DB9C89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AB6478-31DA-4F7C-BF95-FA50E1C1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8C6ACD-63B4-47B1-8CBD-6C8422CF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C4DC3E-E339-4293-87D3-9C55A718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45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513D1-DFC1-48C4-A72E-A2E3ADB5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696F31-9B44-41CB-B7E9-179434C6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40C7557-5333-4B91-8E7B-9628D43B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CE88FA-F0E8-4397-BBE5-818EAD77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2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551A5D-3F9D-462A-B3E0-BC00A947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E1E4759-D3DB-4A1F-8309-CD4D46C7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CA8CBE-BE7D-4946-8474-D14D975D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10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1EB79-ADE5-4E45-9A21-6A9FE4326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249A79-97C9-4035-B81A-06D36F62C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B42BA5-FD1B-4A47-BA60-F65A97386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07FDCC-DAE9-4444-96C1-6408160A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FD1EF9-A4F5-4BEA-B23D-AB790A65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AB69D4-8E9B-4938-82BD-EC3BE7B3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78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0A2DD3-C478-4423-9FEE-AD89588D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308B6C-2A18-4CFD-91D3-1E1331E05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A44955-59DB-40B7-AE71-464985547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6620C-37F7-41F6-B745-25F1010A7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6361A5-7C32-4B1B-A875-478BC693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080B33-44B9-42F4-BDA6-D77E058F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9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88630-0BBF-4DE2-8A3C-A435CDFA0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A8A701-5D77-4A76-B227-3BF0515E8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72A07C-5F4E-42C4-9259-380675862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11B7-45B3-4D20-B3A4-0FD285626F3A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68B11C-BC4C-48A0-A006-00BFFFB21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AAC76D-2D24-4420-B80A-13D3FFF2E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1000-6146-4D86-9B9D-63EC48D8D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7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E0003A-64BF-4693-910C-56DBD6811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03.03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3BB1CA-A12A-4680-8E06-A07344CBE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54463"/>
            <a:ext cx="9144000" cy="16557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58677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D327CA-17D0-43E7-ACFC-AFCCFDE7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прошлой неделе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8F2EBC-4616-4CAD-BF7B-C2455DA2F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лекция по анализу данных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лекций от ШСЦС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ммф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(снова..)</a:t>
            </a:r>
          </a:p>
        </p:txBody>
      </p:sp>
    </p:spTree>
    <p:extLst>
      <p:ext uri="{BB962C8B-B14F-4D97-AF65-F5344CB8AC3E}">
        <p14:creationId xmlns:p14="http://schemas.microsoft.com/office/powerpoint/2010/main" val="167381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496BA-43FC-4F8B-9469-552FAEC60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на неделю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0B7E69-06D6-4B58-9E32-8AD5AC2B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Возобновить работу с тестовым окружением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Разобраться 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практическое задание по ШСЦС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Наконец-то сдать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ммф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45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41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Отчёт 03.03 </vt:lpstr>
      <vt:lpstr>На прошлой неделе </vt:lpstr>
      <vt:lpstr>Планы на неделю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03.03 </dc:title>
  <dc:creator>Оля Петрова</dc:creator>
  <cp:lastModifiedBy>Оля Петрова</cp:lastModifiedBy>
  <cp:revision>2</cp:revision>
  <dcterms:created xsi:type="dcterms:W3CDTF">2025-03-02T15:58:39Z</dcterms:created>
  <dcterms:modified xsi:type="dcterms:W3CDTF">2025-03-02T16:11:14Z</dcterms:modified>
</cp:coreProperties>
</file>