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71" r:id="rId5"/>
    <p:sldId id="270" r:id="rId6"/>
    <p:sldId id="269" r:id="rId7"/>
    <p:sldId id="264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1D4CA8-293C-4B58-9BF6-606F77F5FD4C}">
          <p14:sldIdLst>
            <p14:sldId id="256"/>
          </p14:sldIdLst>
        </p14:section>
        <p14:section name="Main" id="{1F93E336-914C-48EE-AA7A-8F63D70E79DD}">
          <p14:sldIdLst>
            <p14:sldId id="262"/>
            <p14:sldId id="268"/>
            <p14:sldId id="271"/>
            <p14:sldId id="270"/>
            <p14:sldId id="269"/>
            <p14:sldId id="264"/>
          </p14:sldIdLst>
        </p14:section>
        <p14:section name="Final" id="{D28F1E1E-906D-48DC-91A3-14B16096707E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EFCFE"/>
    <a:srgbClr val="FFFFFF"/>
    <a:srgbClr val="EB7101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твей Вологжин" userId="4c8302d60a1852bc" providerId="LiveId" clId="{3C78A4D1-B74D-4732-844E-FE301E5E3F1F}"/>
    <pc:docChg chg="undo custSel delSld modSld addSection delSection modSection">
      <pc:chgData name="Матвей Вологжин" userId="4c8302d60a1852bc" providerId="LiveId" clId="{3C78A4D1-B74D-4732-844E-FE301E5E3F1F}" dt="2024-12-02T10:22:03.607" v="1138" actId="1076"/>
      <pc:docMkLst>
        <pc:docMk/>
      </pc:docMkLst>
      <pc:sldChg chg="delSp modSp mod">
        <pc:chgData name="Матвей Вологжин" userId="4c8302d60a1852bc" providerId="LiveId" clId="{3C78A4D1-B74D-4732-844E-FE301E5E3F1F}" dt="2024-12-02T10:19:10.145" v="845" actId="478"/>
        <pc:sldMkLst>
          <pc:docMk/>
          <pc:sldMk cId="624276385" sldId="256"/>
        </pc:sldMkLst>
        <pc:spChg chg="mod">
          <ac:chgData name="Матвей Вологжин" userId="4c8302d60a1852bc" providerId="LiveId" clId="{3C78A4D1-B74D-4732-844E-FE301E5E3F1F}" dt="2024-12-02T10:06:16.225" v="9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delSp modSp mod">
        <pc:chgData name="Матвей Вологжин" userId="4c8302d60a1852bc" providerId="LiveId" clId="{3C78A4D1-B74D-4732-844E-FE301E5E3F1F}" dt="2024-12-02T10:16:05.377" v="506" actId="1076"/>
        <pc:sldMkLst>
          <pc:docMk/>
          <pc:sldMk cId="3399488939" sldId="262"/>
        </pc:sldMkLst>
        <pc:spChg chg="mod">
          <ac:chgData name="Матвей Вологжин" userId="4c8302d60a1852bc" providerId="LiveId" clId="{3C78A4D1-B74D-4732-844E-FE301E5E3F1F}" dt="2024-12-02T10:07:20.338" v="5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3C78A4D1-B74D-4732-844E-FE301E5E3F1F}" dt="2024-12-02T10:06:52.962" v="17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3C78A4D1-B74D-4732-844E-FE301E5E3F1F}" dt="2024-12-02T10:16:00.646" v="504" actId="1076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3C78A4D1-B74D-4732-844E-FE301E5E3F1F}" dt="2024-12-02T10:22:03.607" v="1138" actId="1076"/>
        <pc:sldMkLst>
          <pc:docMk/>
          <pc:sldMk cId="1079247615" sldId="264"/>
        </pc:sldMkLst>
        <pc:spChg chg="mod">
          <ac:chgData name="Матвей Вологжин" userId="4c8302d60a1852bc" providerId="LiveId" clId="{3C78A4D1-B74D-4732-844E-FE301E5E3F1F}" dt="2024-12-02T10:16:11.673" v="51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3C78A4D1-B74D-4732-844E-FE301E5E3F1F}" dt="2024-12-02T10:21:52.810" v="1136" actId="27636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3C78A4D1-B74D-4732-844E-FE301E5E3F1F}" dt="2024-12-02T10:20:17.600" v="930" actId="20577"/>
          <ac:spMkLst>
            <pc:docMk/>
            <pc:sldMk cId="1079247615" sldId="264"/>
            <ac:spMk id="9" creationId="{342E8E42-A35E-9AA9-A28C-00A914F45F48}"/>
          </ac:spMkLst>
        </pc:spChg>
        <pc:spChg chg="add mod">
          <ac:chgData name="Матвей Вологжин" userId="4c8302d60a1852bc" providerId="LiveId" clId="{3C78A4D1-B74D-4732-844E-FE301E5E3F1F}" dt="2024-12-02T10:22:03.607" v="1138" actId="1076"/>
          <ac:spMkLst>
            <pc:docMk/>
            <pc:sldMk cId="1079247615" sldId="264"/>
            <ac:spMk id="10" creationId="{530E0CE1-7435-188A-E44F-B0FD842DBFBA}"/>
          </ac:spMkLst>
        </pc:spChg>
      </pc:sldChg>
      <pc:sldChg chg="del">
        <pc:chgData name="Матвей Вологжин" userId="4c8302d60a1852bc" providerId="LiveId" clId="{3C78A4D1-B74D-4732-844E-FE301E5E3F1F}" dt="2024-12-02T10:08:02.696" v="53" actId="2696"/>
        <pc:sldMkLst>
          <pc:docMk/>
          <pc:sldMk cId="3790069575" sldId="266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2675774026" sldId="267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4264637234" sldId="268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1507682468" sldId="269"/>
        </pc:sldMkLst>
      </pc:sldChg>
    </pc:docChg>
  </pc:docChgLst>
  <pc:docChgLst>
    <pc:chgData name="Матвей Вологжин" userId="4c8302d60a1852bc" providerId="LiveId" clId="{0F4E4F97-86D0-468C-AE4C-6FF4D5DE3BA5}"/>
    <pc:docChg chg="undo custSel addSld delSld modSld modSection">
      <pc:chgData name="Матвей Вологжин" userId="4c8302d60a1852bc" providerId="LiveId" clId="{0F4E4F97-86D0-468C-AE4C-6FF4D5DE3BA5}" dt="2025-02-24T10:53:04.054" v="754" actId="166"/>
      <pc:docMkLst>
        <pc:docMk/>
      </pc:docMkLst>
      <pc:sldChg chg="modSp mod">
        <pc:chgData name="Матвей Вологжин" userId="4c8302d60a1852bc" providerId="LiveId" clId="{0F4E4F97-86D0-468C-AE4C-6FF4D5DE3BA5}" dt="2025-02-24T10:08:38.824" v="3" actId="20577"/>
        <pc:sldMkLst>
          <pc:docMk/>
          <pc:sldMk cId="624276385" sldId="256"/>
        </pc:sldMkLst>
        <pc:spChg chg="mod">
          <ac:chgData name="Матвей Вологжин" userId="4c8302d60a1852bc" providerId="LiveId" clId="{0F4E4F97-86D0-468C-AE4C-6FF4D5DE3BA5}" dt="2025-02-24T10:08:38.824" v="3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0F4E4F97-86D0-468C-AE4C-6FF4D5DE3BA5}" dt="2025-02-24T10:37:19.080" v="585" actId="1076"/>
        <pc:sldMkLst>
          <pc:docMk/>
          <pc:sldMk cId="3399488939" sldId="262"/>
        </pc:sldMkLst>
        <pc:spChg chg="mod">
          <ac:chgData name="Матвей Вологжин" userId="4c8302d60a1852bc" providerId="LiveId" clId="{0F4E4F97-86D0-468C-AE4C-6FF4D5DE3BA5}" dt="2025-02-24T10:08:55.527" v="19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0F4E4F97-86D0-468C-AE4C-6FF4D5DE3BA5}" dt="2025-02-24T10:08:44.950" v="7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0F4E4F97-86D0-468C-AE4C-6FF4D5DE3BA5}" dt="2025-02-24T10:15:30.310" v="507" actId="114"/>
          <ac:spMkLst>
            <pc:docMk/>
            <pc:sldMk cId="3399488939" sldId="262"/>
            <ac:spMk id="10" creationId="{E379131F-62EB-47FA-9D57-A2ED68CE9380}"/>
          </ac:spMkLst>
        </pc:spChg>
        <pc:graphicFrameChg chg="add mod modGraphic">
          <ac:chgData name="Матвей Вологжин" userId="4c8302d60a1852bc" providerId="LiveId" clId="{0F4E4F97-86D0-468C-AE4C-6FF4D5DE3BA5}" dt="2025-02-24T10:37:19.080" v="585" actId="1076"/>
          <ac:graphicFrameMkLst>
            <pc:docMk/>
            <pc:sldMk cId="3399488939" sldId="262"/>
            <ac:graphicFrameMk id="5" creationId="{EE9D4184-A745-2FF4-FCCB-85AE44664F01}"/>
          </ac:graphicFrameMkLst>
        </pc:graphicFrameChg>
        <pc:graphicFrameChg chg="del">
          <ac:chgData name="Матвей Вологжин" userId="4c8302d60a1852bc" providerId="LiveId" clId="{0F4E4F97-86D0-468C-AE4C-6FF4D5DE3BA5}" dt="2025-02-24T10:15:47.792" v="508" actId="478"/>
          <ac:graphicFrameMkLst>
            <pc:docMk/>
            <pc:sldMk cId="3399488939" sldId="262"/>
            <ac:graphicFrameMk id="9" creationId="{0E100978-02C5-FEAB-1293-E4900399888F}"/>
          </ac:graphicFrameMkLst>
        </pc:graphicFrameChg>
        <pc:graphicFrameChg chg="add mod ord modGraphic">
          <ac:chgData name="Матвей Вологжин" userId="4c8302d60a1852bc" providerId="LiveId" clId="{0F4E4F97-86D0-468C-AE4C-6FF4D5DE3BA5}" dt="2025-02-24T10:37:19.080" v="585" actId="1076"/>
          <ac:graphicFrameMkLst>
            <pc:docMk/>
            <pc:sldMk cId="3399488939" sldId="262"/>
            <ac:graphicFrameMk id="15" creationId="{7AA023BD-DF36-E786-54B9-5AED17E74384}"/>
          </ac:graphicFrameMkLst>
        </pc:graphicFrameChg>
        <pc:picChg chg="add mod modCrop">
          <ac:chgData name="Матвей Вологжин" userId="4c8302d60a1852bc" providerId="LiveId" clId="{0F4E4F97-86D0-468C-AE4C-6FF4D5DE3BA5}" dt="2025-02-24T10:37:19.080" v="585" actId="1076"/>
          <ac:picMkLst>
            <pc:docMk/>
            <pc:sldMk cId="3399488939" sldId="262"/>
            <ac:picMk id="6" creationId="{CE216898-4A6E-C248-FBD7-3B4A181CEADD}"/>
          </ac:picMkLst>
        </pc:picChg>
      </pc:sldChg>
      <pc:sldChg chg="modSp mod">
        <pc:chgData name="Матвей Вологжин" userId="4c8302d60a1852bc" providerId="LiveId" clId="{0F4E4F97-86D0-468C-AE4C-6FF4D5DE3BA5}" dt="2025-02-24T10:51:56.264" v="746" actId="20577"/>
        <pc:sldMkLst>
          <pc:docMk/>
          <pc:sldMk cId="1079247615" sldId="264"/>
        </pc:sldMkLst>
        <pc:spChg chg="mod">
          <ac:chgData name="Матвей Вологжин" userId="4c8302d60a1852bc" providerId="LiveId" clId="{0F4E4F97-86D0-468C-AE4C-6FF4D5DE3BA5}" dt="2025-02-24T10:37:50.898" v="606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0F4E4F97-86D0-468C-AE4C-6FF4D5DE3BA5}" dt="2025-02-24T10:51:43.954" v="728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0F4E4F97-86D0-468C-AE4C-6FF4D5DE3BA5}" dt="2025-02-24T10:51:54.548" v="744" actId="20577"/>
          <ac:spMkLst>
            <pc:docMk/>
            <pc:sldMk cId="1079247615" sldId="264"/>
            <ac:spMk id="8" creationId="{9B46D2D0-A3F3-17E3-E393-25FE29E7A4D5}"/>
          </ac:spMkLst>
        </pc:spChg>
        <pc:spChg chg="mod">
          <ac:chgData name="Матвей Вологжин" userId="4c8302d60a1852bc" providerId="LiveId" clId="{0F4E4F97-86D0-468C-AE4C-6FF4D5DE3BA5}" dt="2025-02-24T10:50:43.326" v="610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0F4E4F97-86D0-468C-AE4C-6FF4D5DE3BA5}" dt="2025-02-24T10:51:56.264" v="74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0F4E4F97-86D0-468C-AE4C-6FF4D5DE3BA5}" dt="2025-02-24T10:50:56.586" v="634" actId="20577"/>
          <ac:spMkLst>
            <pc:docMk/>
            <pc:sldMk cId="1079247615" sldId="264"/>
            <ac:spMk id="11" creationId="{3939C12D-71F9-523F-2E51-2485B65FBEBA}"/>
          </ac:spMkLst>
        </pc:spChg>
      </pc:sldChg>
      <pc:sldChg chg="delSp del mod">
        <pc:chgData name="Матвей Вологжин" userId="4c8302d60a1852bc" providerId="LiveId" clId="{0F4E4F97-86D0-468C-AE4C-6FF4D5DE3BA5}" dt="2025-02-24T10:20:26.321" v="548" actId="47"/>
        <pc:sldMkLst>
          <pc:docMk/>
          <pc:sldMk cId="3123227469" sldId="265"/>
        </pc:sldMkLst>
        <pc:picChg chg="del">
          <ac:chgData name="Матвей Вологжин" userId="4c8302d60a1852bc" providerId="LiveId" clId="{0F4E4F97-86D0-468C-AE4C-6FF4D5DE3BA5}" dt="2025-02-24T10:20:13.119" v="546" actId="478"/>
          <ac:picMkLst>
            <pc:docMk/>
            <pc:sldMk cId="3123227469" sldId="265"/>
            <ac:picMk id="4" creationId="{723FBB18-C087-E46F-3B6B-6C5A15209A27}"/>
          </ac:picMkLst>
        </pc:picChg>
        <pc:picChg chg="del">
          <ac:chgData name="Матвей Вологжин" userId="4c8302d60a1852bc" providerId="LiveId" clId="{0F4E4F97-86D0-468C-AE4C-6FF4D5DE3BA5}" dt="2025-02-24T10:20:13.119" v="546" actId="478"/>
          <ac:picMkLst>
            <pc:docMk/>
            <pc:sldMk cId="3123227469" sldId="265"/>
            <ac:picMk id="5" creationId="{D0C6123D-7473-230F-EEE3-D4BCA7A39D40}"/>
          </ac:picMkLst>
        </pc:picChg>
      </pc:sldChg>
      <pc:sldChg chg="del">
        <pc:chgData name="Матвей Вологжин" userId="4c8302d60a1852bc" providerId="LiveId" clId="{0F4E4F97-86D0-468C-AE4C-6FF4D5DE3BA5}" dt="2025-02-24T10:37:43.338" v="593" actId="47"/>
        <pc:sldMkLst>
          <pc:docMk/>
          <pc:sldMk cId="1192042060" sldId="266"/>
        </pc:sldMkLst>
      </pc:sldChg>
      <pc:sldChg chg="del">
        <pc:chgData name="Матвей Вологжин" userId="4c8302d60a1852bc" providerId="LiveId" clId="{0F4E4F97-86D0-468C-AE4C-6FF4D5DE3BA5}" dt="2025-02-24T10:37:44.120" v="594" actId="47"/>
        <pc:sldMkLst>
          <pc:docMk/>
          <pc:sldMk cId="3998609872" sldId="267"/>
        </pc:sldMkLst>
      </pc:sldChg>
      <pc:sldChg chg="addSp delSp modSp new mod modTransition">
        <pc:chgData name="Матвей Вологжин" userId="4c8302d60a1852bc" providerId="LiveId" clId="{0F4E4F97-86D0-468C-AE4C-6FF4D5DE3BA5}" dt="2025-02-24T10:52:27.657" v="747"/>
        <pc:sldMkLst>
          <pc:docMk/>
          <pc:sldMk cId="3931125712" sldId="268"/>
        </pc:sldMkLst>
        <pc:spChg chg="del">
          <ac:chgData name="Матвей Вологжин" userId="4c8302d60a1852bc" providerId="LiveId" clId="{0F4E4F97-86D0-468C-AE4C-6FF4D5DE3BA5}" dt="2025-02-24T10:17:02.474" v="510" actId="478"/>
          <ac:spMkLst>
            <pc:docMk/>
            <pc:sldMk cId="3931125712" sldId="268"/>
            <ac:spMk id="2" creationId="{9A6E643E-4A4A-B3B9-DCA4-4E7DE79197EE}"/>
          </ac:spMkLst>
        </pc:spChg>
        <pc:spChg chg="del">
          <ac:chgData name="Матвей Вологжин" userId="4c8302d60a1852bc" providerId="LiveId" clId="{0F4E4F97-86D0-468C-AE4C-6FF4D5DE3BA5}" dt="2025-02-24T10:17:02.474" v="510" actId="478"/>
          <ac:spMkLst>
            <pc:docMk/>
            <pc:sldMk cId="3931125712" sldId="268"/>
            <ac:spMk id="3" creationId="{63DD21A5-0518-4515-F0C5-D38BBC14F4BD}"/>
          </ac:spMkLst>
        </pc:spChg>
        <pc:picChg chg="add mod modCrop">
          <ac:chgData name="Матвей Вологжин" userId="4c8302d60a1852bc" providerId="LiveId" clId="{0F4E4F97-86D0-468C-AE4C-6FF4D5DE3BA5}" dt="2025-02-24T10:17:43.547" v="530" actId="1038"/>
          <ac:picMkLst>
            <pc:docMk/>
            <pc:sldMk cId="3931125712" sldId="268"/>
            <ac:picMk id="5" creationId="{0449A6A6-F85B-0348-05CD-8DA32B789EC4}"/>
          </ac:picMkLst>
        </pc:picChg>
      </pc:sldChg>
      <pc:sldChg chg="addSp delSp modSp add mod">
        <pc:chgData name="Матвей Вологжин" userId="4c8302d60a1852bc" providerId="LiveId" clId="{0F4E4F97-86D0-468C-AE4C-6FF4D5DE3BA5}" dt="2025-02-24T10:36:07.295" v="573" actId="1076"/>
        <pc:sldMkLst>
          <pc:docMk/>
          <pc:sldMk cId="3787131012" sldId="269"/>
        </pc:sldMkLst>
        <pc:graphicFrameChg chg="del">
          <ac:chgData name="Матвей Вологжин" userId="4c8302d60a1852bc" providerId="LiveId" clId="{0F4E4F97-86D0-468C-AE4C-6FF4D5DE3BA5}" dt="2025-02-24T10:20:34.514" v="549" actId="478"/>
          <ac:graphicFrameMkLst>
            <pc:docMk/>
            <pc:sldMk cId="3787131012" sldId="269"/>
            <ac:graphicFrameMk id="5" creationId="{FD6B107F-9D78-59D6-3C03-3795FCE8C7D3}"/>
          </ac:graphicFrameMkLst>
        </pc:graphicFrameChg>
        <pc:picChg chg="add mod ord">
          <ac:chgData name="Матвей Вологжин" userId="4c8302d60a1852bc" providerId="LiveId" clId="{0F4E4F97-86D0-468C-AE4C-6FF4D5DE3BA5}" dt="2025-02-24T10:36:07.295" v="573" actId="1076"/>
          <ac:picMkLst>
            <pc:docMk/>
            <pc:sldMk cId="3787131012" sldId="269"/>
            <ac:picMk id="4" creationId="{81615F35-6855-A598-39AC-0C07825EF1E4}"/>
          </ac:picMkLst>
        </pc:picChg>
        <pc:picChg chg="mod">
          <ac:chgData name="Матвей Вологжин" userId="4c8302d60a1852bc" providerId="LiveId" clId="{0F4E4F97-86D0-468C-AE4C-6FF4D5DE3BA5}" dt="2025-02-24T10:36:07.295" v="573" actId="1076"/>
          <ac:picMkLst>
            <pc:docMk/>
            <pc:sldMk cId="3787131012" sldId="269"/>
            <ac:picMk id="6" creationId="{12F438EF-F04A-ECD9-18EA-C5D4CCEC0F6F}"/>
          </ac:picMkLst>
        </pc:picChg>
        <pc:picChg chg="add">
          <ac:chgData name="Матвей Вологжин" userId="4c8302d60a1852bc" providerId="LiveId" clId="{0F4E4F97-86D0-468C-AE4C-6FF4D5DE3BA5}" dt="2025-02-24T10:35:36.844" v="560"/>
          <ac:picMkLst>
            <pc:docMk/>
            <pc:sldMk cId="3787131012" sldId="269"/>
            <ac:picMk id="9" creationId="{46A21795-0DBC-12B4-86AA-53A82A4B1DF0}"/>
          </ac:picMkLst>
        </pc:picChg>
        <pc:picChg chg="add mod ord">
          <ac:chgData name="Матвей Вологжин" userId="4c8302d60a1852bc" providerId="LiveId" clId="{0F4E4F97-86D0-468C-AE4C-6FF4D5DE3BA5}" dt="2025-02-24T10:36:07.295" v="573" actId="1076"/>
          <ac:picMkLst>
            <pc:docMk/>
            <pc:sldMk cId="3787131012" sldId="269"/>
            <ac:picMk id="11" creationId="{366F0CAF-9E4E-EB85-DB00-BE3642CA9A9A}"/>
          </ac:picMkLst>
        </pc:picChg>
      </pc:sldChg>
      <pc:sldChg chg="addSp delSp add mod modTransition">
        <pc:chgData name="Матвей Вологжин" userId="4c8302d60a1852bc" providerId="LiveId" clId="{0F4E4F97-86D0-468C-AE4C-6FF4D5DE3BA5}" dt="2025-02-24T10:52:27.657" v="747"/>
        <pc:sldMkLst>
          <pc:docMk/>
          <pc:sldMk cId="66913844" sldId="270"/>
        </pc:sldMkLst>
        <pc:picChg chg="add">
          <ac:chgData name="Матвей Вологжин" userId="4c8302d60a1852bc" providerId="LiveId" clId="{0F4E4F97-86D0-468C-AE4C-6FF4D5DE3BA5}" dt="2025-02-24T10:35:22.242" v="559"/>
          <ac:picMkLst>
            <pc:docMk/>
            <pc:sldMk cId="66913844" sldId="270"/>
            <ac:picMk id="2" creationId="{BAB6823B-9D9B-DF64-B389-DB625076FB8B}"/>
          </ac:picMkLst>
        </pc:picChg>
        <pc:picChg chg="del">
          <ac:chgData name="Матвей Вологжин" userId="4c8302d60a1852bc" providerId="LiveId" clId="{0F4E4F97-86D0-468C-AE4C-6FF4D5DE3BA5}" dt="2025-02-24T10:35:20.509" v="558" actId="478"/>
          <ac:picMkLst>
            <pc:docMk/>
            <pc:sldMk cId="66913844" sldId="270"/>
            <ac:picMk id="5" creationId="{50DA7656-CD6B-070F-B4B7-D826D99BEB4D}"/>
          </ac:picMkLst>
        </pc:picChg>
      </pc:sldChg>
      <pc:sldChg chg="addSp delSp modSp add mod modTransition">
        <pc:chgData name="Матвей Вологжин" userId="4c8302d60a1852bc" providerId="LiveId" clId="{0F4E4F97-86D0-468C-AE4C-6FF4D5DE3BA5}" dt="2025-02-24T10:53:04.054" v="754" actId="166"/>
        <pc:sldMkLst>
          <pc:docMk/>
          <pc:sldMk cId="1041392744" sldId="271"/>
        </pc:sldMkLst>
        <pc:graphicFrameChg chg="del mod">
          <ac:chgData name="Матвей Вологжин" userId="4c8302d60a1852bc" providerId="LiveId" clId="{0F4E4F97-86D0-468C-AE4C-6FF4D5DE3BA5}" dt="2025-02-24T10:52:38.791" v="748" actId="478"/>
          <ac:graphicFrameMkLst>
            <pc:docMk/>
            <pc:sldMk cId="1041392744" sldId="271"/>
            <ac:graphicFrameMk id="5" creationId="{FDC74BDA-CB22-1630-9BC8-7C0E12EDCD9F}"/>
          </ac:graphicFrameMkLst>
        </pc:graphicFrameChg>
        <pc:graphicFrameChg chg="del mod">
          <ac:chgData name="Матвей Вологжин" userId="4c8302d60a1852bc" providerId="LiveId" clId="{0F4E4F97-86D0-468C-AE4C-6FF4D5DE3BA5}" dt="2025-02-24T10:37:22.623" v="586" actId="478"/>
          <ac:graphicFrameMkLst>
            <pc:docMk/>
            <pc:sldMk cId="1041392744" sldId="271"/>
            <ac:graphicFrameMk id="15" creationId="{DA011EFC-0781-0B0A-BF7F-3AB3AAC04390}"/>
          </ac:graphicFrameMkLst>
        </pc:graphicFrameChg>
        <pc:picChg chg="add mod ord">
          <ac:chgData name="Матвей Вологжин" userId="4c8302d60a1852bc" providerId="LiveId" clId="{0F4E4F97-86D0-468C-AE4C-6FF4D5DE3BA5}" dt="2025-02-24T10:37:37.156" v="592" actId="1076"/>
          <ac:picMkLst>
            <pc:docMk/>
            <pc:sldMk cId="1041392744" sldId="271"/>
            <ac:picMk id="4" creationId="{04FD0A9D-4045-8F5B-01F2-D3ACFC3F105E}"/>
          </ac:picMkLst>
        </pc:picChg>
        <pc:picChg chg="mod ord">
          <ac:chgData name="Матвей Вологжин" userId="4c8302d60a1852bc" providerId="LiveId" clId="{0F4E4F97-86D0-468C-AE4C-6FF4D5DE3BA5}" dt="2025-02-24T10:53:04.054" v="754" actId="166"/>
          <ac:picMkLst>
            <pc:docMk/>
            <pc:sldMk cId="1041392744" sldId="271"/>
            <ac:picMk id="6" creationId="{0CF8069B-500C-CC35-5FBA-5883FA194C43}"/>
          </ac:picMkLst>
        </pc:picChg>
        <pc:picChg chg="add mod">
          <ac:chgData name="Матвей Вологжин" userId="4c8302d60a1852bc" providerId="LiveId" clId="{0F4E4F97-86D0-468C-AE4C-6FF4D5DE3BA5}" dt="2025-02-24T10:53:01.196" v="753" actId="1076"/>
          <ac:picMkLst>
            <pc:docMk/>
            <pc:sldMk cId="1041392744" sldId="271"/>
            <ac:picMk id="9" creationId="{6580975E-09EC-FC64-DE41-C73BAD1CE6A8}"/>
          </ac:picMkLst>
        </pc:picChg>
      </pc:sldChg>
    </pc:docChg>
  </pc:docChgLst>
  <pc:docChgLst>
    <pc:chgData name="Матвей Вологжин" userId="4c8302d60a1852bc" providerId="LiveId" clId="{293DB23C-0B80-4E00-B7E0-1565122FD861}"/>
    <pc:docChg chg="undo custSel addSld modSld modMainMaster modSection">
      <pc:chgData name="Матвей Вологжин" userId="4c8302d60a1852bc" providerId="LiveId" clId="{293DB23C-0B80-4E00-B7E0-1565122FD861}" dt="2024-11-25T09:37:43.313" v="907"/>
      <pc:docMkLst>
        <pc:docMk/>
      </pc:docMkLst>
      <pc:sldChg chg="modSp mod setBg">
        <pc:chgData name="Матвей Вологжин" userId="4c8302d60a1852bc" providerId="LiveId" clId="{293DB23C-0B80-4E00-B7E0-1565122FD861}" dt="2024-11-25T09:37:43.313" v="907"/>
        <pc:sldMkLst>
          <pc:docMk/>
          <pc:sldMk cId="624276385" sldId="256"/>
        </pc:sldMkLst>
      </pc:sldChg>
      <pc:sldChg chg="addSp delSp modSp mod setBg">
        <pc:chgData name="Матвей Вологжин" userId="4c8302d60a1852bc" providerId="LiveId" clId="{293DB23C-0B80-4E00-B7E0-1565122FD861}" dt="2024-11-25T09:36:43.637" v="90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293DB23C-0B80-4E00-B7E0-1565122FD861}" dt="2024-11-25T09:28:21.146" v="876" actId="12788"/>
        <pc:sldMkLst>
          <pc:docMk/>
          <pc:sldMk cId="1079247615" sldId="264"/>
        </pc:sldMkLst>
      </pc:sldChg>
      <pc:sldChg chg="addSp delSp modSp mod setBg">
        <pc:chgData name="Матвей Вологжин" userId="4c8302d60a1852bc" providerId="LiveId" clId="{293DB23C-0B80-4E00-B7E0-1565122FD861}" dt="2024-11-25T09:29:29.490" v="882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293DB23C-0B80-4E00-B7E0-1565122FD861}" dt="2024-11-25T09:13:25.430" v="354" actId="1076"/>
        <pc:sldMkLst>
          <pc:docMk/>
          <pc:sldMk cId="3790069575" sldId="266"/>
        </pc:sldMkLst>
      </pc:sldChg>
      <pc:sldChg chg="addSp delSp modSp new mod setBg">
        <pc:chgData name="Матвей Вологжин" userId="4c8302d60a1852bc" providerId="LiveId" clId="{293DB23C-0B80-4E00-B7E0-1565122FD861}" dt="2024-11-25T09:29:23.184" v="881"/>
        <pc:sldMkLst>
          <pc:docMk/>
          <pc:sldMk cId="2675774026" sldId="267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4264637234" sldId="268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1507682468" sldId="269"/>
        </pc:sldMkLst>
      </pc:sldChg>
      <pc:sldMasterChg chg="setBg modSldLayout">
        <pc:chgData name="Матвей Вологжин" userId="4c8302d60a1852bc" providerId="LiveId" clId="{293DB23C-0B80-4E00-B7E0-1565122FD861}" dt="2024-11-25T09:29:23.184" v="881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0B42552B-C9B7-4786-8480-B6656356BD64}"/>
    <pc:docChg chg="undo custSel modSld">
      <pc:chgData name="Матвей Вологжин" userId="4c8302d60a1852bc" providerId="LiveId" clId="{0B42552B-C9B7-4786-8480-B6656356BD64}" dt="2025-02-17T07:51:57.359" v="369" actId="20577"/>
      <pc:docMkLst>
        <pc:docMk/>
      </pc:docMkLst>
      <pc:sldChg chg="modSp mod">
        <pc:chgData name="Матвей Вологжин" userId="4c8302d60a1852bc" providerId="LiveId" clId="{0B42552B-C9B7-4786-8480-B6656356BD64}" dt="2025-02-17T07:51:57.359" v="369" actId="20577"/>
        <pc:sldMkLst>
          <pc:docMk/>
          <pc:sldMk cId="3399488939" sldId="262"/>
        </pc:sldMkLst>
        <pc:spChg chg="mod">
          <ac:chgData name="Матвей Вологжин" userId="4c8302d60a1852bc" providerId="LiveId" clId="{0B42552B-C9B7-4786-8480-B6656356BD64}" dt="2025-02-17T07:46:44.888" v="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0B42552B-C9B7-4786-8480-B6656356BD64}" dt="2025-02-17T07:46:35.722" v="3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0B42552B-C9B7-4786-8480-B6656356BD64}" dt="2025-02-17T07:51:57.359" v="369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addSp modSp mod">
        <pc:chgData name="Матвей Вологжин" userId="4c8302d60a1852bc" providerId="LiveId" clId="{0B42552B-C9B7-4786-8480-B6656356BD64}" dt="2025-02-17T07:48:49.030" v="187" actId="1076"/>
        <pc:sldMkLst>
          <pc:docMk/>
          <pc:sldMk cId="1079247615" sldId="264"/>
        </pc:sldMkLst>
        <pc:spChg chg="mod">
          <ac:chgData name="Матвей Вологжин" userId="4c8302d60a1852bc" providerId="LiveId" clId="{0B42552B-C9B7-4786-8480-B6656356BD64}" dt="2025-02-17T07:47:13.388" v="13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0B42552B-C9B7-4786-8480-B6656356BD64}" dt="2025-02-17T07:48:32.765" v="177" actId="27636"/>
          <ac:spMkLst>
            <pc:docMk/>
            <pc:sldMk cId="1079247615" sldId="264"/>
            <ac:spMk id="3" creationId="{595C4658-AA72-152C-427A-74C6E15F8A73}"/>
          </ac:spMkLst>
        </pc:spChg>
        <pc:spChg chg="add mod">
          <ac:chgData name="Матвей Вологжин" userId="4c8302d60a1852bc" providerId="LiveId" clId="{0B42552B-C9B7-4786-8480-B6656356BD64}" dt="2025-02-17T07:48:45.154" v="186" actId="1076"/>
          <ac:spMkLst>
            <pc:docMk/>
            <pc:sldMk cId="1079247615" sldId="264"/>
            <ac:spMk id="8" creationId="{9B46D2D0-A3F3-17E3-E393-25FE29E7A4D5}"/>
          </ac:spMkLst>
        </pc:spChg>
        <pc:spChg chg="mod">
          <ac:chgData name="Матвей Вологжин" userId="4c8302d60a1852bc" providerId="LiveId" clId="{0B42552B-C9B7-4786-8480-B6656356BD64}" dt="2025-02-17T07:47:32.262" v="25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0B42552B-C9B7-4786-8480-B6656356BD64}" dt="2025-02-17T07:48:49.030" v="187" actId="1076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0B42552B-C9B7-4786-8480-B6656356BD64}" dt="2025-02-17T07:48:39.918" v="184" actId="20577"/>
          <ac:spMkLst>
            <pc:docMk/>
            <pc:sldMk cId="1079247615" sldId="264"/>
            <ac:spMk id="11" creationId="{3939C12D-71F9-523F-2E51-2485B65FBEBA}"/>
          </ac:spMkLst>
        </pc:spChg>
      </pc:sldChg>
    </pc:docChg>
  </pc:docChgLst>
  <pc:docChgLst>
    <pc:chgData name="Матвей Вологжин" userId="4c8302d60a1852bc" providerId="LiveId" clId="{D85AFAEE-48CD-4F67-BEE1-6C342B3312EE}"/>
    <pc:docChg chg="undo custSel delSld modSld modSection">
      <pc:chgData name="Матвей Вологжин" userId="4c8302d60a1852bc" providerId="LiveId" clId="{D85AFAEE-48CD-4F67-BEE1-6C342B3312EE}" dt="2024-11-17T16:57:08.528" v="1023" actId="1036"/>
      <pc:docMkLst>
        <pc:docMk/>
      </pc:docMkLst>
      <pc:sldChg chg="del">
        <pc:chgData name="Матвей Вологжин" userId="4c8302d60a1852bc" providerId="LiveId" clId="{D85AFAEE-48CD-4F67-BEE1-6C342B3312EE}" dt="2024-11-17T16:46:37.726" v="8" actId="47"/>
        <pc:sldMkLst>
          <pc:docMk/>
          <pc:sldMk cId="2728077377" sldId="266"/>
        </pc:sldMkLst>
      </pc:sldChg>
      <pc:sldChg chg="del">
        <pc:chgData name="Матвей Вологжин" userId="4c8302d60a1852bc" providerId="LiveId" clId="{D85AFAEE-48CD-4F67-BEE1-6C342B3312EE}" dt="2024-11-17T16:46:38.493" v="9" actId="47"/>
        <pc:sldMkLst>
          <pc:docMk/>
          <pc:sldMk cId="1592871159" sldId="267"/>
        </pc:sldMkLst>
      </pc:sldChg>
      <pc:sldChg chg="del">
        <pc:chgData name="Матвей Вологжин" userId="4c8302d60a1852bc" providerId="LiveId" clId="{D85AFAEE-48CD-4F67-BEE1-6C342B3312EE}" dt="2024-11-17T16:46:44.149" v="12" actId="47"/>
        <pc:sldMkLst>
          <pc:docMk/>
          <pc:sldMk cId="3859395167" sldId="268"/>
        </pc:sldMkLst>
      </pc:sldChg>
      <pc:sldChg chg="del">
        <pc:chgData name="Матвей Вологжин" userId="4c8302d60a1852bc" providerId="LiveId" clId="{D85AFAEE-48CD-4F67-BEE1-6C342B3312EE}" dt="2024-11-17T16:46:45.384" v="13" actId="47"/>
        <pc:sldMkLst>
          <pc:docMk/>
          <pc:sldMk cId="1220280728" sldId="269"/>
        </pc:sldMkLst>
      </pc:sldChg>
      <pc:sldChg chg="del">
        <pc:chgData name="Матвей Вологжин" userId="4c8302d60a1852bc" providerId="LiveId" clId="{D85AFAEE-48CD-4F67-BEE1-6C342B3312EE}" dt="2024-11-17T16:46:42.730" v="11" actId="47"/>
        <pc:sldMkLst>
          <pc:docMk/>
          <pc:sldMk cId="165880918" sldId="270"/>
        </pc:sldMkLst>
      </pc:sldChg>
      <pc:sldChg chg="del">
        <pc:chgData name="Матвей Вологжин" userId="4c8302d60a1852bc" providerId="LiveId" clId="{D85AFAEE-48CD-4F67-BEE1-6C342B3312EE}" dt="2024-11-17T16:46:39.300" v="10" actId="47"/>
        <pc:sldMkLst>
          <pc:docMk/>
          <pc:sldMk cId="1570760054" sldId="271"/>
        </pc:sldMkLst>
      </pc:sldChg>
    </pc:docChg>
  </pc:docChgLst>
  <pc:docChgLst>
    <pc:chgData name="Матвей Вологжин" userId="4c8302d60a1852bc" providerId="LiveId" clId="{C9737598-B6B0-483D-B4EE-C815830930A0}"/>
    <pc:docChg chg="undo custSel delSld modSld modSection">
      <pc:chgData name="Матвей Вологжин" userId="4c8302d60a1852bc" providerId="LiveId" clId="{C9737598-B6B0-483D-B4EE-C815830930A0}" dt="2024-12-16T10:40:32.076" v="979" actId="20577"/>
      <pc:docMkLst>
        <pc:docMk/>
      </pc:docMkLst>
      <pc:sldChg chg="del">
        <pc:chgData name="Матвей Вологжин" userId="4c8302d60a1852bc" providerId="LiveId" clId="{C9737598-B6B0-483D-B4EE-C815830930A0}" dt="2024-12-16T10:39:06.784" v="775" actId="2696"/>
        <pc:sldMkLst>
          <pc:docMk/>
          <pc:sldMk cId="542390437" sldId="268"/>
        </pc:sldMkLst>
      </pc:sldChg>
      <pc:sldChg chg="delSp del mod">
        <pc:chgData name="Матвей Вологжин" userId="4c8302d60a1852bc" providerId="LiveId" clId="{C9737598-B6B0-483D-B4EE-C815830930A0}" dt="2024-12-16T10:38:55.975" v="774" actId="2696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E74673EB-1EAA-4D86-AFC2-31E486175458}"/>
    <pc:docChg chg="undo custSel delSld modSld modSection">
      <pc:chgData name="Матвей Вологжин" userId="4c8302d60a1852bc" providerId="LiveId" clId="{E74673EB-1EAA-4D86-AFC2-31E486175458}" dt="2025-01-17T09:57:07.072" v="707" actId="1076"/>
      <pc:docMkLst>
        <pc:docMk/>
      </pc:docMkLst>
      <pc:sldChg chg="modSp mod">
        <pc:chgData name="Матвей Вологжин" userId="4c8302d60a1852bc" providerId="LiveId" clId="{E74673EB-1EAA-4D86-AFC2-31E486175458}" dt="2025-01-17T09:47:28.070" v="35" actId="20577"/>
        <pc:sldMkLst>
          <pc:docMk/>
          <pc:sldMk cId="624276385" sldId="256"/>
        </pc:sldMkLst>
        <pc:spChg chg="mod">
          <ac:chgData name="Матвей Вологжин" userId="4c8302d60a1852bc" providerId="LiveId" clId="{E74673EB-1EAA-4D86-AFC2-31E486175458}" dt="2025-01-17T09:47:28.070" v="3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E74673EB-1EAA-4D86-AFC2-31E486175458}" dt="2025-01-17T09:57:07.072" v="707" actId="1076"/>
        <pc:sldMkLst>
          <pc:docMk/>
          <pc:sldMk cId="3399488939" sldId="262"/>
        </pc:sldMkLst>
        <pc:spChg chg="mod">
          <ac:chgData name="Матвей Вологжин" userId="4c8302d60a1852bc" providerId="LiveId" clId="{E74673EB-1EAA-4D86-AFC2-31E486175458}" dt="2025-01-17T09:49:33.881" v="25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E74673EB-1EAA-4D86-AFC2-31E486175458}" dt="2025-01-17T09:47:32.052" v="3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E74673EB-1EAA-4D86-AFC2-31E486175458}" dt="2025-01-17T09:51:10.736" v="455" actId="113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Матвей Вологжин" userId="4c8302d60a1852bc" providerId="LiveId" clId="{E74673EB-1EAA-4D86-AFC2-31E486175458}" dt="2025-01-17T09:53:30.532" v="664" actId="20577"/>
        <pc:sldMkLst>
          <pc:docMk/>
          <pc:sldMk cId="1079247615" sldId="264"/>
        </pc:sldMkLst>
        <pc:spChg chg="mod">
          <ac:chgData name="Матвей Вологжин" userId="4c8302d60a1852bc" providerId="LiveId" clId="{E74673EB-1EAA-4D86-AFC2-31E486175458}" dt="2025-01-17T09:51:48.863" v="487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E74673EB-1EAA-4D86-AFC2-31E486175458}" dt="2025-01-17T09:52:59.173" v="658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E74673EB-1EAA-4D86-AFC2-31E486175458}" dt="2025-01-17T09:53:26.431" v="662" actId="1076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E74673EB-1EAA-4D86-AFC2-31E486175458}" dt="2025-01-17T09:53:19.286" v="660" actId="1076"/>
          <ac:spMkLst>
            <pc:docMk/>
            <pc:sldMk cId="1079247615" sldId="264"/>
            <ac:spMk id="10" creationId="{530E0CE1-7435-188A-E44F-B0FD842DBFBA}"/>
          </ac:spMkLst>
        </pc:spChg>
      </pc:sldChg>
      <pc:sldChg chg="del">
        <pc:chgData name="Матвей Вологжин" userId="4c8302d60a1852bc" providerId="LiveId" clId="{E74673EB-1EAA-4D86-AFC2-31E486175458}" dt="2025-01-17T09:56:22.965" v="691" actId="47"/>
        <pc:sldMkLst>
          <pc:docMk/>
          <pc:sldMk cId="1631689963" sldId="265"/>
        </pc:sldMkLst>
      </pc:sldChg>
    </pc:docChg>
  </pc:docChgLst>
  <pc:docChgLst>
    <pc:chgData name="Матвей Вологжин" userId="4c8302d60a1852bc" providerId="LiveId" clId="{0C686DAC-99D1-41B6-89EE-E9FB09183D4A}"/>
    <pc:docChg chg="undo custSel addSld delSld modSld sldOrd modMainMaster modSection">
      <pc:chgData name="Матвей Вологжин" userId="4c8302d60a1852bc" providerId="LiveId" clId="{0C686DAC-99D1-41B6-89EE-E9FB09183D4A}" dt="2024-11-11T09:50:29.301" v="1596" actId="1036"/>
      <pc:docMkLst>
        <pc:docMk/>
      </pc:docMkLst>
      <pc:sldChg chg="modSp mod">
        <pc:chgData name="Матвей Вологжин" userId="4c8302d60a1852bc" providerId="LiveId" clId="{0C686DAC-99D1-41B6-89EE-E9FB09183D4A}" dt="2024-11-11T09:12:30.676" v="5" actId="20577"/>
        <pc:sldMkLst>
          <pc:docMk/>
          <pc:sldMk cId="624276385" sldId="256"/>
        </pc:sldMkLst>
      </pc:sldChg>
      <pc:sldChg chg="addSp delSp modSp mod delAnim">
        <pc:chgData name="Матвей Вологжин" userId="4c8302d60a1852bc" providerId="LiveId" clId="{0C686DAC-99D1-41B6-89EE-E9FB09183D4A}" dt="2024-11-11T09:34:41.643" v="1318" actId="478"/>
        <pc:sldMkLst>
          <pc:docMk/>
          <pc:sldMk cId="1053600853" sldId="259"/>
        </pc:sldMkLst>
      </pc:sldChg>
      <pc:sldChg chg="modSp mod">
        <pc:chgData name="Матвей Вологжин" userId="4c8302d60a1852bc" providerId="LiveId" clId="{0C686DAC-99D1-41B6-89EE-E9FB09183D4A}" dt="2024-11-11T09:30:22.743" v="124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0C686DAC-99D1-41B6-89EE-E9FB09183D4A}" dt="2024-11-11T09:28:44.116" v="1221"/>
        <pc:sldMkLst>
          <pc:docMk/>
          <pc:sldMk cId="1079247615" sldId="264"/>
        </pc:sldMkLst>
      </pc:sldChg>
      <pc:sldChg chg="delSp modSp mod ord setBg">
        <pc:chgData name="Матвей Вологжин" userId="4c8302d60a1852bc" providerId="LiveId" clId="{0C686DAC-99D1-41B6-89EE-E9FB09183D4A}" dt="2024-11-11T09:50:29.301" v="1596" actId="1036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0C686DAC-99D1-41B6-89EE-E9FB09183D4A}" dt="2024-11-11T09:42:45.714" v="1526" actId="1036"/>
        <pc:sldMkLst>
          <pc:docMk/>
          <pc:sldMk cId="2728077377" sldId="266"/>
        </pc:sldMkLst>
      </pc:sldChg>
      <pc:sldChg chg="modSp add del mod">
        <pc:chgData name="Матвей Вологжин" userId="4c8302d60a1852bc" providerId="LiveId" clId="{0C686DAC-99D1-41B6-89EE-E9FB09183D4A}" dt="2024-11-11T09:31:52.621" v="1305" actId="47"/>
        <pc:sldMkLst>
          <pc:docMk/>
          <pc:sldMk cId="625273374" sldId="267"/>
        </pc:sldMkLst>
      </pc:sldChg>
      <pc:sldChg chg="addSp delSp modSp add mod">
        <pc:chgData name="Матвей Вологжин" userId="4c8302d60a1852bc" providerId="LiveId" clId="{0C686DAC-99D1-41B6-89EE-E9FB09183D4A}" dt="2024-11-11T09:42:35.926" v="1521" actId="1037"/>
        <pc:sldMkLst>
          <pc:docMk/>
          <pc:sldMk cId="1592871159" sldId="267"/>
        </pc:sldMkLst>
      </pc:sldChg>
      <pc:sldChg chg="new del">
        <pc:chgData name="Матвей Вологжин" userId="4c8302d60a1852bc" providerId="LiveId" clId="{0C686DAC-99D1-41B6-89EE-E9FB09183D4A}" dt="2024-11-11T09:37:27.233" v="1366" actId="680"/>
        <pc:sldMkLst>
          <pc:docMk/>
          <pc:sldMk cId="2400284644" sldId="268"/>
        </pc:sldMkLst>
      </pc:sldChg>
      <pc:sldChg chg="addSp delSp modSp add mod">
        <pc:chgData name="Матвей Вологжин" userId="4c8302d60a1852bc" providerId="LiveId" clId="{0C686DAC-99D1-41B6-89EE-E9FB09183D4A}" dt="2024-11-11T09:41:13.463" v="1449" actId="1076"/>
        <pc:sldMkLst>
          <pc:docMk/>
          <pc:sldMk cId="3859395167" sldId="268"/>
        </pc:sldMkLst>
      </pc:sldChg>
      <pc:sldChg chg="addSp delSp modSp new mod setBg">
        <pc:chgData name="Матвей Вологжин" userId="4c8302d60a1852bc" providerId="LiveId" clId="{0C686DAC-99D1-41B6-89EE-E9FB09183D4A}" dt="2024-11-11T09:46:41.793" v="1553"/>
        <pc:sldMkLst>
          <pc:docMk/>
          <pc:sldMk cId="1220280728" sldId="269"/>
        </pc:sldMkLst>
      </pc:sldChg>
      <pc:sldChg chg="addSp delSp modSp add mod setBg">
        <pc:chgData name="Матвей Вологжин" userId="4c8302d60a1852bc" providerId="LiveId" clId="{0C686DAC-99D1-41B6-89EE-E9FB09183D4A}" dt="2024-11-11T09:48:54.335" v="1592" actId="1037"/>
        <pc:sldMkLst>
          <pc:docMk/>
          <pc:sldMk cId="165880918" sldId="270"/>
        </pc:sldMkLst>
      </pc:sldChg>
      <pc:sldChg chg="addSp delSp modSp add mod">
        <pc:chgData name="Матвей Вологжин" userId="4c8302d60a1852bc" providerId="LiveId" clId="{0C686DAC-99D1-41B6-89EE-E9FB09183D4A}" dt="2024-11-11T09:44:30.365" v="1535" actId="1076"/>
        <pc:sldMkLst>
          <pc:docMk/>
          <pc:sldMk cId="1570760054" sldId="271"/>
        </pc:sldMkLst>
      </pc:sldChg>
      <pc:sldMasterChg chg="setBg modSldLayout">
        <pc:chgData name="Матвей Вологжин" userId="4c8302d60a1852bc" providerId="LiveId" clId="{0C686DAC-99D1-41B6-89EE-E9FB09183D4A}" dt="2024-11-11T09:46:41.793" v="1553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6AFAB6AC-B249-4691-977D-01CB23D0D01A}"/>
    <pc:docChg chg="undo custSel addSld delSld modSld modSection">
      <pc:chgData name="Матвей Вологжин" userId="4c8302d60a1852bc" providerId="LiveId" clId="{6AFAB6AC-B249-4691-977D-01CB23D0D01A}" dt="2025-02-10T04:31:49.565" v="1675" actId="1076"/>
      <pc:docMkLst>
        <pc:docMk/>
      </pc:docMkLst>
      <pc:sldChg chg="modSp mod">
        <pc:chgData name="Матвей Вологжин" userId="4c8302d60a1852bc" providerId="LiveId" clId="{6AFAB6AC-B249-4691-977D-01CB23D0D01A}" dt="2025-02-10T04:29:22.335" v="1657" actId="20577"/>
        <pc:sldMkLst>
          <pc:docMk/>
          <pc:sldMk cId="624276385" sldId="256"/>
        </pc:sldMkLst>
        <pc:spChg chg="mod">
          <ac:chgData name="Матвей Вологжин" userId="4c8302d60a1852bc" providerId="LiveId" clId="{6AFAB6AC-B249-4691-977D-01CB23D0D01A}" dt="2025-02-10T04:29:22.335" v="1657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6AFAB6AC-B249-4691-977D-01CB23D0D01A}" dt="2025-02-10T04:29:26.972" v="1661" actId="20577"/>
        <pc:sldMkLst>
          <pc:docMk/>
          <pc:sldMk cId="3399488939" sldId="262"/>
        </pc:sldMkLst>
        <pc:spChg chg="mod">
          <ac:chgData name="Матвей Вологжин" userId="4c8302d60a1852bc" providerId="LiveId" clId="{6AFAB6AC-B249-4691-977D-01CB23D0D01A}" dt="2025-02-10T04:10:04.909" v="449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6AFAB6AC-B249-4691-977D-01CB23D0D01A}" dt="2025-02-10T04:29:26.972" v="1661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6AFAB6AC-B249-4691-977D-01CB23D0D01A}" dt="2025-02-10T04:18:15.770" v="1111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6AFAB6AC-B249-4691-977D-01CB23D0D01A}" dt="2025-02-10T04:31:49.565" v="1675" actId="1076"/>
        <pc:sldMkLst>
          <pc:docMk/>
          <pc:sldMk cId="1079247615" sldId="264"/>
        </pc:sldMkLst>
        <pc:spChg chg="mod">
          <ac:chgData name="Матвей Вологжин" userId="4c8302d60a1852bc" providerId="LiveId" clId="{6AFAB6AC-B249-4691-977D-01CB23D0D01A}" dt="2025-02-10T04:14:41.219" v="64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6AFAB6AC-B249-4691-977D-01CB23D0D01A}" dt="2025-02-10T04:28:44.725" v="1630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6AFAB6AC-B249-4691-977D-01CB23D0D01A}" dt="2025-02-10T04:29:02.795" v="1642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6AFAB6AC-B249-4691-977D-01CB23D0D01A}" dt="2025-02-10T04:28:52.111" v="163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6AFAB6AC-B249-4691-977D-01CB23D0D01A}" dt="2025-02-10T04:29:09.746" v="1653" actId="20577"/>
          <ac:spMkLst>
            <pc:docMk/>
            <pc:sldMk cId="1079247615" sldId="264"/>
            <ac:spMk id="11" creationId="{3939C12D-71F9-523F-2E51-2485B65FBEBA}"/>
          </ac:spMkLst>
        </pc:spChg>
        <pc:picChg chg="add mod">
          <ac:chgData name="Матвей Вологжин" userId="4c8302d60a1852bc" providerId="LiveId" clId="{6AFAB6AC-B249-4691-977D-01CB23D0D01A}" dt="2025-02-10T04:31:49.565" v="1675" actId="1076"/>
          <ac:picMkLst>
            <pc:docMk/>
            <pc:sldMk cId="1079247615" sldId="264"/>
            <ac:picMk id="12" creationId="{8D515C02-D81D-E4F7-9A1B-B3E879A9E5F2}"/>
          </ac:picMkLst>
        </pc:picChg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370702641" sldId="265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3123227469" sldId="265"/>
        </pc:sldMkLst>
      </pc:sldChg>
      <pc:sldChg chg="new del">
        <pc:chgData name="Матвей Вологжин" userId="4c8302d60a1852bc" providerId="LiveId" clId="{6AFAB6AC-B249-4691-977D-01CB23D0D01A}" dt="2025-02-10T04:16:13.991" v="838" actId="680"/>
        <pc:sldMkLst>
          <pc:docMk/>
          <pc:sldMk cId="4172669844" sldId="265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843984867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1192042060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31:38.009" v="1671" actId="21"/>
        <pc:sldMkLst>
          <pc:docMk/>
          <pc:sldMk cId="3998609872" sldId="267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2843503034" sldId="268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7E45A3D4-1FE3-466A-9649-02E75C956CF5}"/>
    <pc:docChg chg="undo custSel addSld delSld modSld modSection">
      <pc:chgData name="Матвей Вологжин" userId="4c8302d60a1852bc" providerId="LiveId" clId="{7E45A3D4-1FE3-466A-9649-02E75C956CF5}" dt="2024-12-09T10:39:08.060" v="1928"/>
      <pc:docMkLst>
        <pc:docMk/>
      </pc:docMkLst>
      <pc:sldChg chg="modSp mod">
        <pc:chgData name="Матвей Вологжин" userId="4c8302d60a1852bc" providerId="LiveId" clId="{7E45A3D4-1FE3-466A-9649-02E75C956CF5}" dt="2024-12-09T09:40:48.496" v="1" actId="20577"/>
        <pc:sldMkLst>
          <pc:docMk/>
          <pc:sldMk cId="624276385" sldId="256"/>
        </pc:sldMkLst>
        <pc:spChg chg="mod">
          <ac:chgData name="Матвей Вологжин" userId="4c8302d60a1852bc" providerId="LiveId" clId="{7E45A3D4-1FE3-466A-9649-02E75C956CF5}" dt="2024-12-09T09:40:48.496" v="1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3399488939" sldId="262"/>
        </pc:sldMkLst>
        <pc:spChg chg="mod">
          <ac:chgData name="Матвей Вологжин" userId="4c8302d60a1852bc" providerId="LiveId" clId="{7E45A3D4-1FE3-466A-9649-02E75C956CF5}" dt="2024-12-09T10:01:11.503" v="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7E45A3D4-1FE3-466A-9649-02E75C956CF5}" dt="2024-12-09T09:40:52.857" v="3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7E45A3D4-1FE3-466A-9649-02E75C956CF5}" dt="2024-12-09T10:09:15.801" v="945" actId="255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079247615" sldId="264"/>
        </pc:sldMkLst>
        <pc:spChg chg="mod">
          <ac:chgData name="Матвей Вологжин" userId="4c8302d60a1852bc" providerId="LiveId" clId="{7E45A3D4-1FE3-466A-9649-02E75C956CF5}" dt="2024-12-09T10:18:23.619" v="1605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E45A3D4-1FE3-466A-9649-02E75C956CF5}" dt="2024-12-09T10:19:26.656" v="1615" actId="27636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E45A3D4-1FE3-466A-9649-02E75C956CF5}" dt="2024-12-09T10:17:19.304" v="1601" actId="1076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7E45A3D4-1FE3-466A-9649-02E75C956CF5}" dt="2024-12-09T10:16:37.653" v="1579" actId="20577"/>
          <ac:spMkLst>
            <pc:docMk/>
            <pc:sldMk cId="1079247615" sldId="264"/>
            <ac:spMk id="10" creationId="{530E0CE1-7435-188A-E44F-B0FD842DBFBA}"/>
          </ac:spMkLst>
        </pc:spChg>
      </pc:sldChg>
      <pc:sldChg chg="modTransition">
        <pc:chgData name="Матвей Вологжин" userId="4c8302d60a1852bc" providerId="LiveId" clId="{7E45A3D4-1FE3-466A-9649-02E75C956CF5}" dt="2024-12-09T10:39:08.060" v="1928"/>
        <pc:sldMkLst>
          <pc:docMk/>
          <pc:sldMk cId="1631689963" sldId="265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723485942" sldId="266"/>
        </pc:sldMkLst>
      </pc:sldChg>
      <pc:sldChg chg="new del">
        <pc:chgData name="Матвей Вологжин" userId="4c8302d60a1852bc" providerId="LiveId" clId="{7E45A3D4-1FE3-466A-9649-02E75C956CF5}" dt="2024-12-09T10:33:18.221" v="1783" actId="2696"/>
        <pc:sldMkLst>
          <pc:docMk/>
          <pc:sldMk cId="3311267306" sldId="267"/>
        </pc:sldMkLst>
      </pc:sldChg>
      <pc:sldChg chg="addSp delSp modSp add mod modTransition">
        <pc:chgData name="Матвей Вологжин" userId="4c8302d60a1852bc" providerId="LiveId" clId="{7E45A3D4-1FE3-466A-9649-02E75C956CF5}" dt="2024-12-09T10:39:08.060" v="1928"/>
        <pc:sldMkLst>
          <pc:docMk/>
          <pc:sldMk cId="542390437" sldId="268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77EA41E5-A223-4D1E-AE4E-518BA4828626}"/>
    <pc:docChg chg="undo custSel delSld modSld modSection">
      <pc:chgData name="Матвей Вологжин" userId="4c8302d60a1852bc" providerId="LiveId" clId="{77EA41E5-A223-4D1E-AE4E-518BA4828626}" dt="2025-01-17T10:07:39.474" v="1087" actId="1076"/>
      <pc:docMkLst>
        <pc:docMk/>
      </pc:docMkLst>
      <pc:sldChg chg="modSp mod">
        <pc:chgData name="Матвей Вологжин" userId="4c8302d60a1852bc" providerId="LiveId" clId="{77EA41E5-A223-4D1E-AE4E-518BA4828626}" dt="2025-01-17T10:03:43.421" v="328" actId="20577"/>
        <pc:sldMkLst>
          <pc:docMk/>
          <pc:sldMk cId="624276385" sldId="256"/>
        </pc:sldMkLst>
        <pc:spChg chg="mod">
          <ac:chgData name="Матвей Вологжин" userId="4c8302d60a1852bc" providerId="LiveId" clId="{77EA41E5-A223-4D1E-AE4E-518BA4828626}" dt="2025-01-17T10:03:43.421" v="328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modAnim">
        <pc:chgData name="Матвей Вологжин" userId="4c8302d60a1852bc" providerId="LiveId" clId="{77EA41E5-A223-4D1E-AE4E-518BA4828626}" dt="2025-01-17T10:04:39.057" v="735" actId="14861"/>
        <pc:sldMkLst>
          <pc:docMk/>
          <pc:sldMk cId="3399488939" sldId="262"/>
        </pc:sldMkLst>
        <pc:spChg chg="mod">
          <ac:chgData name="Матвей Вологжин" userId="4c8302d60a1852bc" providerId="LiveId" clId="{77EA41E5-A223-4D1E-AE4E-518BA4828626}" dt="2025-01-17T09:57:56.563" v="21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77EA41E5-A223-4D1E-AE4E-518BA4828626}" dt="2025-01-17T10:03:47.239" v="332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77EA41E5-A223-4D1E-AE4E-518BA4828626}" dt="2025-01-17T10:03:10.997" v="323" actId="5793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77EA41E5-A223-4D1E-AE4E-518BA4828626}" dt="2025-01-17T10:07:39.474" v="1087" actId="1076"/>
        <pc:sldMkLst>
          <pc:docMk/>
          <pc:sldMk cId="1079247615" sldId="264"/>
        </pc:sldMkLst>
        <pc:spChg chg="mod">
          <ac:chgData name="Матвей Вологжин" userId="4c8302d60a1852bc" providerId="LiveId" clId="{77EA41E5-A223-4D1E-AE4E-518BA4828626}" dt="2025-01-17T10:04:50.276" v="741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7EA41E5-A223-4D1E-AE4E-518BA4828626}" dt="2025-01-17T10:06:57.837" v="1072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7EA41E5-A223-4D1E-AE4E-518BA4828626}" dt="2025-01-17T10:07:07.595" v="1079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77EA41E5-A223-4D1E-AE4E-518BA4828626}" dt="2025-01-17T10:07:30.188" v="1082" actId="20577"/>
          <ac:spMkLst>
            <pc:docMk/>
            <pc:sldMk cId="1079247615" sldId="264"/>
            <ac:spMk id="10" creationId="{530E0CE1-7435-188A-E44F-B0FD842DBFBA}"/>
          </ac:spMkLst>
        </pc:spChg>
        <pc:spChg chg="add mod">
          <ac:chgData name="Матвей Вологжин" userId="4c8302d60a1852bc" providerId="LiveId" clId="{77EA41E5-A223-4D1E-AE4E-518BA4828626}" dt="2025-01-17T10:07:39.474" v="1087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del">
        <pc:chgData name="Матвей Вологжин" userId="4c8302d60a1852bc" providerId="LiveId" clId="{77EA41E5-A223-4D1E-AE4E-518BA4828626}" dt="2025-01-17T09:59:32.844" v="243" actId="2696"/>
        <pc:sldMkLst>
          <pc:docMk/>
          <pc:sldMk cId="723485942" sldId="266"/>
        </pc:sldMkLst>
      </pc:sldChg>
    </pc:docChg>
  </pc:docChgLst>
  <pc:docChgLst>
    <pc:chgData name="Матвей Вологжин" userId="4c8302d60a1852bc" providerId="LiveId" clId="{ABBAEC97-8946-4F60-930B-B9F4969FA0D5}"/>
    <pc:docChg chg="undo custSel addSld delSld modSld modSection">
      <pc:chgData name="Матвей Вологжин" userId="4c8302d60a1852bc" providerId="LiveId" clId="{ABBAEC97-8946-4F60-930B-B9F4969FA0D5}" dt="2025-02-03T09:45:10.462" v="1539" actId="20577"/>
      <pc:docMkLst>
        <pc:docMk/>
      </pc:docMkLst>
      <pc:sldChg chg="modSp mod">
        <pc:chgData name="Матвей Вологжин" userId="4c8302d60a1852bc" providerId="LiveId" clId="{ABBAEC97-8946-4F60-930B-B9F4969FA0D5}" dt="2025-02-03T09:08:42.830" v="5" actId="20577"/>
        <pc:sldMkLst>
          <pc:docMk/>
          <pc:sldMk cId="624276385" sldId="256"/>
        </pc:sldMkLst>
        <pc:spChg chg="mod">
          <ac:chgData name="Матвей Вологжин" userId="4c8302d60a1852bc" providerId="LiveId" clId="{ABBAEC97-8946-4F60-930B-B9F4969FA0D5}" dt="2025-02-03T09:08:42.830" v="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new mod modTransition">
        <pc:chgData name="Матвей Вологжин" userId="4c8302d60a1852bc" providerId="LiveId" clId="{ABBAEC97-8946-4F60-930B-B9F4969FA0D5}" dt="2025-02-03T09:21:37.551" v="676"/>
        <pc:sldMkLst>
          <pc:docMk/>
          <pc:sldMk cId="370702641" sldId="265"/>
        </pc:sldMkLst>
      </pc:sldChg>
      <pc:sldChg chg="addSp delSp modSp add mod">
        <pc:chgData name="Матвей Вологжин" userId="4c8302d60a1852bc" providerId="LiveId" clId="{ABBAEC97-8946-4F60-930B-B9F4969FA0D5}" dt="2025-02-03T09:39:51.847" v="953" actId="1038"/>
        <pc:sldMkLst>
          <pc:docMk/>
          <pc:sldMk cId="843984867" sldId="266"/>
        </pc:sldMkLst>
      </pc:sldChg>
      <pc:sldChg chg="new del">
        <pc:chgData name="Матвей Вологжин" userId="4c8302d60a1852bc" providerId="LiveId" clId="{ABBAEC97-8946-4F60-930B-B9F4969FA0D5}" dt="2025-02-03T09:35:30.665" v="770" actId="47"/>
        <pc:sldMkLst>
          <pc:docMk/>
          <pc:sldMk cId="4270553588" sldId="267"/>
        </pc:sldMkLst>
      </pc:sldChg>
      <pc:sldChg chg="addSp delSp modSp add mod">
        <pc:chgData name="Матвей Вологжин" userId="4c8302d60a1852bc" providerId="LiveId" clId="{ABBAEC97-8946-4F60-930B-B9F4969FA0D5}" dt="2025-02-03T09:40:51.194" v="954" actId="1076"/>
        <pc:sldMkLst>
          <pc:docMk/>
          <pc:sldMk cId="2843503034" sldId="268"/>
        </pc:sldMkLst>
      </pc:sldChg>
      <pc:sldChg chg="addSp delSp modSp add mod">
        <pc:chgData name="Матвей Вологжин" userId="4c8302d60a1852bc" providerId="LiveId" clId="{ABBAEC97-8946-4F60-930B-B9F4969FA0D5}" dt="2025-02-03T09:37:24.481" v="800" actId="1076"/>
        <pc:sldMkLst>
          <pc:docMk/>
          <pc:sldMk cId="60365576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CF54-8EEA-4495-B09C-8D6F29C0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F2FD-3A72-47DB-8634-58B7D6CE0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5534-FC7C-4435-824C-FAB870F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E2AB-F8FD-4367-8728-779EFD1F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F996-2AD3-4D13-91D1-C07382C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BED2-D679-4E52-BE59-2E325D7C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2E9B3-8944-4B67-98E5-D1CC6B9B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0E0-BF46-452F-BA4A-84421359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46A9-A479-4A64-8F37-2659100E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0A03-CE2A-48A9-A770-B09040F0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4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3D671-FAED-4C40-BFE4-0C917F736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6498-271B-4F90-A8AC-048648F5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3802-313F-4B34-94CF-2C014963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0749-D2F4-4B49-A6BE-D9E3E063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7D7B-ED42-4A9A-9122-6C39ABA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BBF2-67A9-4663-80E2-001B2BC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11E2-8CD0-4A9B-8BC1-0F72E9F7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4624-437A-4166-A2E8-D64D1DF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E16D-FAF7-4DFE-9F07-A4461032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8877-42BF-42F8-9DB6-9795D898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6DB-0978-47D1-BA52-EF4F987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D165-B221-4EAA-A32E-9D300537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3E1A-3F76-4CF2-9AFA-5E870488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EC5A-3E60-4892-BD8D-E45524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3233-7C8C-4436-AACB-1DADD25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1B3-74A3-4273-BEC9-46E8BDE8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4AB1-4FA8-4D2A-BEDC-C436DA4A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D012-08E2-4583-A3E9-145FA386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2940-BC52-4050-99E4-539FAA3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0536A-10CA-485A-A5FB-CB4F9067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EA61-AE74-4A47-827C-DE17F6B4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8A77-CAF5-4D83-AACC-7F9EB30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AC0B4-8B03-40B3-A0A7-0109D781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C1A5-DAF3-43AF-BEC0-905BD1F2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CEE6F-098D-4453-819C-E3320C991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6EE55-B877-4E94-8BAB-39EA4BA27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508AF-4D7A-412C-A383-6B4C2FE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6C7D-9734-4135-AE4A-1FEB6861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151C-832D-492B-B93E-ADE98C66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E54-61A4-417E-B90C-1EBBC32E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A7FEC-D1E6-44BD-83DD-B72C0F68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6E61-4F4E-443F-B598-0630EF3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3EA0-E843-4087-9216-988781EC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D40BB-AE34-43EC-AE5E-BC6E30F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350C6-A3B2-463D-9EA7-B3CE9F5C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CB65-1DD1-482A-983E-200096F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A95B-87B7-4F4B-A6C8-7D2AC66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C1CD-7CC5-4001-B689-A8B506B8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F1EB-EBCF-4D36-8E48-0E8F0B071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BC42-FFB8-4EEF-96F4-1346E103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45D8-36C9-416E-A9D1-A188298B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E651-F411-4017-8310-9CFB34EE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CB0A-4738-41B3-BC80-4FA0601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F75C-485B-426A-983F-39DAC287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61EAF-3C47-47EF-9322-EC98C32A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65A6-851D-4233-B481-DAC60A27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05A0-5B7A-447E-862F-3EDD63B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A59E-D153-49DA-AB29-549E5C0D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B2CE-42C4-4D96-9C44-F198B4C1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4623-4DA2-4A9A-B4A3-66D37ED3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5A3F-8452-46A9-B877-E7E501FD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5D67-2C6D-4150-AE39-9C5D4B9BD392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A581-431D-4E1D-A1FC-50F037E8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D3C42-B7B5-4F2E-8BDB-9072DA709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3C7EF78-64D5-4FE1-853C-3A306A07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5B226-D1F0-43F5-8969-B1C3A236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244" y="1317489"/>
            <a:ext cx="8221883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Радиационные эффекты альфа-радиоактивных изотопов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C1A80-062C-478E-AFA9-611D082F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244" y="3705089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ru-RU" dirty="0"/>
              <a:t>Матвей Вологжин</a:t>
            </a:r>
          </a:p>
          <a:p>
            <a:pPr algn="l">
              <a:lnSpc>
                <a:spcPct val="50000"/>
              </a:lnSpc>
            </a:pPr>
            <a:r>
              <a:rPr lang="ru-RU" dirty="0"/>
              <a:t>Студент 4-го курса </a:t>
            </a:r>
            <a:r>
              <a:rPr lang="ru-RU" b="1" dirty="0">
                <a:solidFill>
                  <a:srgbClr val="FF9900"/>
                </a:solidFill>
                <a:effectLst>
                  <a:outerShdw dist="38100" dir="5400000" algn="tl">
                    <a:srgbClr val="000000"/>
                  </a:outerShdw>
                </a:effectLst>
              </a:rPr>
              <a:t>ФФ ТГУ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3A52A-C777-4ACD-B8F3-F551B581156A}"/>
              </a:ext>
            </a:extLst>
          </p:cNvPr>
          <p:cNvGrpSpPr/>
          <p:nvPr/>
        </p:nvGrpSpPr>
        <p:grpSpPr>
          <a:xfrm>
            <a:off x="95920" y="7063989"/>
            <a:ext cx="2925610" cy="369332"/>
            <a:chOff x="4855251" y="5562545"/>
            <a:chExt cx="2925610" cy="369332"/>
          </a:xfrm>
        </p:grpSpPr>
        <p:pic>
          <p:nvPicPr>
            <p:cNvPr id="20" name="Picture 2" descr="Picture background">
              <a:extLst>
                <a:ext uri="{FF2B5EF4-FFF2-40B4-BE49-F238E27FC236}">
                  <a16:creationId xmlns:a16="http://schemas.microsoft.com/office/drawing/2014/main" id="{0E57217F-F3C5-4236-8017-7ACBE0282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43E89-DAA6-4568-92DE-F3BA0B40E0A7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8728302" y="5518608"/>
            <a:ext cx="1202190" cy="118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2376E-ED03-FD3C-2990-1C39AC26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0026993" y="5501090"/>
            <a:ext cx="1905739" cy="11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C9D6A-5137-052B-4230-920EEDECFC18}"/>
              </a:ext>
            </a:extLst>
          </p:cNvPr>
          <p:cNvSpPr txBox="1"/>
          <p:nvPr/>
        </p:nvSpPr>
        <p:spPr>
          <a:xfrm>
            <a:off x="2817471" y="6546558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24/02/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7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7AA023BD-DF36-E786-54B9-5AED17E743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8121247"/>
                  </p:ext>
                </p:extLst>
              </p:nvPr>
            </p:nvGraphicFramePr>
            <p:xfrm rot="21220846">
              <a:off x="5337026" y="3758518"/>
              <a:ext cx="4301510" cy="2419600"/>
            </p:xfrm>
            <a:graphic>
              <a:graphicData uri="http://schemas.microsoft.com/office/powerpoint/2016/slidezoom">
                <pslz:sldZm>
                  <pslz:sldZmObj sldId="270" cId="66913844">
                    <pslz:zmPr id="{975F2AF6-5035-4A71-81A7-FECFFF83E01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220846">
                          <a:off x="0" y="0"/>
                          <a:ext cx="4301510" cy="2419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extLst>
                  <a:ext uri="{FF2B5EF4-FFF2-40B4-BE49-F238E27FC236}">
                    <a16:creationId xmlns:a16="http://schemas.microsoft.com/office/drawing/2014/main" id="{7AA023BD-DF36-E786-54B9-5AED17E743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20846">
                <a:off x="5337026" y="3758518"/>
                <a:ext cx="4301510" cy="2419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6B80A78-DC2D-4C54-879F-88DBC908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(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17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24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04EE3-EB83-43FF-AF01-9FEFB8EDD86C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2C2BB4A4-72F1-4C95-B6D1-DA4F67014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ABE8-4F89-4038-AA48-80F7E50ECF99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10CB5B52-0143-430F-9681-418D9B53A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8E4DC-3789-8507-2FDD-FD60D3697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F1DEC-4B0A-E44D-9F7D-A46B98AE9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79131F-62EB-47FA-9D57-A2ED68C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4933601" cy="4268546"/>
          </a:xfrm>
        </p:spPr>
        <p:txBody>
          <a:bodyPr>
            <a:normAutofit/>
          </a:bodyPr>
          <a:lstStyle/>
          <a:p>
            <a:r>
              <a:rPr lang="ru-RU" dirty="0"/>
              <a:t>Полученные результаты</a:t>
            </a:r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1800" b="1" dirty="0"/>
          </a:p>
          <a:p>
            <a:pPr marL="342900" indent="-342900">
              <a:buAutoNum type="arabicPeriod"/>
            </a:pPr>
            <a:r>
              <a:rPr lang="ru-RU" sz="2000" b="1" dirty="0"/>
              <a:t>Проверка </a:t>
            </a:r>
            <a:r>
              <a:rPr lang="ru-RU" sz="2000" dirty="0"/>
              <a:t>новой версии </a:t>
            </a:r>
            <a:r>
              <a:rPr lang="ru-RU" sz="2000" b="1" dirty="0"/>
              <a:t>модели </a:t>
            </a:r>
            <a:r>
              <a:rPr lang="en-US" sz="2000" i="1" dirty="0" err="1"/>
              <a:t>RuddIonisationDynamicModel</a:t>
            </a:r>
            <a:endParaRPr lang="en-US" sz="2000" i="1" dirty="0"/>
          </a:p>
          <a:p>
            <a:pPr marL="342900" indent="-342900">
              <a:buAutoNum type="arabicPeriod"/>
            </a:pPr>
            <a:r>
              <a:rPr lang="ru-RU" sz="2000" b="1" dirty="0"/>
              <a:t>Участие </a:t>
            </a:r>
            <a:r>
              <a:rPr lang="ru-RU" sz="2000" dirty="0"/>
              <a:t>в международном ежегодном </a:t>
            </a:r>
            <a:r>
              <a:rPr lang="ru-RU" sz="2000" b="1" dirty="0"/>
              <a:t>отчёте-планере </a:t>
            </a:r>
            <a:r>
              <a:rPr lang="ru-RU" sz="2000" dirty="0"/>
              <a:t>по </a:t>
            </a:r>
            <a:r>
              <a:rPr lang="en-US" sz="2000" dirty="0"/>
              <a:t>Geant4-DNA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b="1" dirty="0"/>
              <a:t>Составление плана тем </a:t>
            </a:r>
            <a:r>
              <a:rPr lang="ru-RU" sz="2000" dirty="0"/>
              <a:t>для курса школьников «</a:t>
            </a:r>
            <a:r>
              <a:rPr lang="ru-RU" sz="2000" i="1" dirty="0"/>
              <a:t>Введение в физику элементарных частиц</a:t>
            </a:r>
            <a:r>
              <a:rPr lang="ru-RU" sz="2000" dirty="0"/>
              <a:t>»</a:t>
            </a:r>
            <a:endParaRPr lang="ru-RU" sz="1400" b="1" dirty="0"/>
          </a:p>
          <a:p>
            <a:pPr marL="342900" indent="-342900">
              <a:buAutoNum type="arabicPeriod"/>
            </a:pPr>
            <a:endParaRPr lang="ru-RU" sz="1000" dirty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013C0-3119-C6EB-96EF-5EAAD4F8AFEF}"/>
              </a:ext>
            </a:extLst>
          </p:cNvPr>
          <p:cNvSpPr txBox="1"/>
          <p:nvPr/>
        </p:nvSpPr>
        <p:spPr>
          <a:xfrm>
            <a:off x="2817471" y="7007363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24/02/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E9D4184-A745-2FF4-FCCB-85AE44664F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8526567"/>
                  </p:ext>
                </p:extLst>
              </p:nvPr>
            </p:nvGraphicFramePr>
            <p:xfrm>
              <a:off x="5726711" y="1390566"/>
              <a:ext cx="5748867" cy="3233738"/>
            </p:xfrm>
            <a:graphic>
              <a:graphicData uri="http://schemas.microsoft.com/office/powerpoint/2016/slidezoom">
                <pslz:sldZm>
                  <pslz:sldZmObj sldId="268" cId="3931125712">
                    <pslz:zmPr id="{38C672D9-7DD4-48AE-BD3B-92E15F11241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48867" cy="32337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EE9D4184-A745-2FF4-FCCB-85AE44664F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6711" y="1390566"/>
                <a:ext cx="5748867" cy="32337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216898-4A6E-C248-FBD7-3B4A181CEAD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345" t="10124" r="3411"/>
          <a:stretch/>
        </p:blipFill>
        <p:spPr>
          <a:xfrm rot="854148">
            <a:off x="8606603" y="3961605"/>
            <a:ext cx="2056399" cy="1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49A6A6-F85B-0348-05CD-8DA32B789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5111" b="26445"/>
          <a:stretch/>
        </p:blipFill>
        <p:spPr>
          <a:xfrm>
            <a:off x="195945" y="840921"/>
            <a:ext cx="11862734" cy="55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5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6965-02A9-E620-2AE8-2C5CFA934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D0A9D-4045-8F5B-01F2-D3ACFC3F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4451">
            <a:off x="6411860" y="3694640"/>
            <a:ext cx="2416690" cy="2390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34744-106A-0A36-D546-274E6334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(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17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24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5389A6-71A7-00B2-6F56-112A2AA8C066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ED3A5C52-AC7D-ED8A-CE2E-963C7848C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FFF075-0D6A-9E10-8028-387ED133A85A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368CD98C-3DE2-F6D4-54F3-85EB462177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9FFD0-3B52-9E1B-2486-30794274B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B5A0C-630D-45AA-717E-6F4194314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2936DE-5F28-873A-668E-583DA129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4933601" cy="4268546"/>
          </a:xfrm>
        </p:spPr>
        <p:txBody>
          <a:bodyPr>
            <a:normAutofit/>
          </a:bodyPr>
          <a:lstStyle/>
          <a:p>
            <a:r>
              <a:rPr lang="ru-RU" dirty="0"/>
              <a:t>Полученные результаты</a:t>
            </a:r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1800" b="1" dirty="0"/>
          </a:p>
          <a:p>
            <a:pPr marL="342900" indent="-342900">
              <a:buAutoNum type="arabicPeriod"/>
            </a:pPr>
            <a:r>
              <a:rPr lang="ru-RU" sz="2000" b="1" dirty="0"/>
              <a:t>Проверка </a:t>
            </a:r>
            <a:r>
              <a:rPr lang="ru-RU" sz="2000" dirty="0"/>
              <a:t>новой версии </a:t>
            </a:r>
            <a:r>
              <a:rPr lang="ru-RU" sz="2000" b="1" dirty="0"/>
              <a:t>модели </a:t>
            </a:r>
            <a:r>
              <a:rPr lang="en-US" sz="2000" i="1" dirty="0" err="1"/>
              <a:t>RuddIonisationDynamicModel</a:t>
            </a:r>
            <a:endParaRPr lang="en-US" sz="2000" i="1" dirty="0"/>
          </a:p>
          <a:p>
            <a:pPr marL="342900" indent="-342900">
              <a:buAutoNum type="arabicPeriod"/>
            </a:pPr>
            <a:r>
              <a:rPr lang="ru-RU" sz="2000" b="1" dirty="0"/>
              <a:t>Участие </a:t>
            </a:r>
            <a:r>
              <a:rPr lang="ru-RU" sz="2000" dirty="0"/>
              <a:t>в международном ежегодном </a:t>
            </a:r>
            <a:r>
              <a:rPr lang="ru-RU" sz="2000" b="1" dirty="0"/>
              <a:t>отчёте-планере </a:t>
            </a:r>
            <a:r>
              <a:rPr lang="ru-RU" sz="2000" dirty="0"/>
              <a:t>по </a:t>
            </a:r>
            <a:r>
              <a:rPr lang="en-US" sz="2000" dirty="0"/>
              <a:t>Geant4-DNA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b="1" dirty="0"/>
              <a:t>Составление плана тем </a:t>
            </a:r>
            <a:r>
              <a:rPr lang="ru-RU" sz="2000" dirty="0"/>
              <a:t>для курса школьников «</a:t>
            </a:r>
            <a:r>
              <a:rPr lang="ru-RU" sz="2000" i="1" dirty="0"/>
              <a:t>Введение в физику элементарных частиц</a:t>
            </a:r>
            <a:r>
              <a:rPr lang="ru-RU" sz="2000" dirty="0"/>
              <a:t>»</a:t>
            </a:r>
            <a:endParaRPr lang="ru-RU" sz="1400" b="1" dirty="0"/>
          </a:p>
          <a:p>
            <a:pPr marL="342900" indent="-342900">
              <a:buAutoNum type="arabicPeriod"/>
            </a:pPr>
            <a:endParaRPr lang="ru-RU" sz="1000" dirty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52481-12C8-D82F-745D-AE63289B78D4}"/>
              </a:ext>
            </a:extLst>
          </p:cNvPr>
          <p:cNvSpPr txBox="1"/>
          <p:nvPr/>
        </p:nvSpPr>
        <p:spPr>
          <a:xfrm>
            <a:off x="2817471" y="7007363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24/02/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80975E-09EC-FC64-DE41-C73BAD1CE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5111" b="26445"/>
          <a:stretch/>
        </p:blipFill>
        <p:spPr>
          <a:xfrm>
            <a:off x="5969385" y="1974328"/>
            <a:ext cx="5023626" cy="2333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8069B-500C-CC35-5FBA-5883FA194C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345" t="10124" r="3411"/>
          <a:stretch/>
        </p:blipFill>
        <p:spPr>
          <a:xfrm rot="854148">
            <a:off x="8658503" y="3961604"/>
            <a:ext cx="2056399" cy="1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92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0931-51A9-E60E-5BE9-68E61AA1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6823B-9D9B-DF64-B389-DB625076F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87" y="0"/>
            <a:ext cx="6932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3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F0E3C-4449-9F96-3259-CD53C091C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6F0CAF-9E4E-EB85-DB00-BE3642CA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5391">
            <a:off x="6422210" y="3367137"/>
            <a:ext cx="2564370" cy="2536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615F35-6855-A598-39AC-0C07825E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5111" b="26445"/>
          <a:stretch/>
        </p:blipFill>
        <p:spPr>
          <a:xfrm>
            <a:off x="6096001" y="1471896"/>
            <a:ext cx="5183644" cy="2408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939D94-AFBB-A5E0-F6B8-15EBAF7F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(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17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24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449A4-D7FB-42A2-743D-342524E1D810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B8A494D9-2E59-4660-716B-E8A89DD27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CE9DBB-3AAC-5C2C-02FE-F41560CA0CF8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7FE47EB6-4584-BC46-2A3A-52858AEF3A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EA406-0CD6-94B2-7627-250086B07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38E3A-6CA3-6125-7AD6-647E1AFB1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DE839F-624C-4B14-EF9F-45B0B7C8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4933601" cy="4268546"/>
          </a:xfrm>
        </p:spPr>
        <p:txBody>
          <a:bodyPr>
            <a:normAutofit/>
          </a:bodyPr>
          <a:lstStyle/>
          <a:p>
            <a:r>
              <a:rPr lang="ru-RU" dirty="0"/>
              <a:t>Полученные результаты</a:t>
            </a:r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1800" b="1" dirty="0"/>
          </a:p>
          <a:p>
            <a:pPr marL="342900" indent="-342900">
              <a:buAutoNum type="arabicPeriod"/>
            </a:pPr>
            <a:r>
              <a:rPr lang="ru-RU" sz="2000" b="1" dirty="0"/>
              <a:t>Проверка </a:t>
            </a:r>
            <a:r>
              <a:rPr lang="ru-RU" sz="2000" dirty="0"/>
              <a:t>новой версии </a:t>
            </a:r>
            <a:r>
              <a:rPr lang="ru-RU" sz="2000" b="1" dirty="0"/>
              <a:t>модели </a:t>
            </a:r>
            <a:r>
              <a:rPr lang="en-US" sz="2000" i="1" dirty="0" err="1"/>
              <a:t>RuddIonisationDynamicModel</a:t>
            </a:r>
            <a:endParaRPr lang="en-US" sz="2000" i="1" dirty="0"/>
          </a:p>
          <a:p>
            <a:pPr marL="342900" indent="-342900">
              <a:buAutoNum type="arabicPeriod"/>
            </a:pPr>
            <a:r>
              <a:rPr lang="ru-RU" sz="2000" b="1" dirty="0"/>
              <a:t>Участие </a:t>
            </a:r>
            <a:r>
              <a:rPr lang="ru-RU" sz="2000" dirty="0"/>
              <a:t>в международном ежегодном </a:t>
            </a:r>
            <a:r>
              <a:rPr lang="ru-RU" sz="2000" b="1" dirty="0"/>
              <a:t>отчёте-планере </a:t>
            </a:r>
            <a:r>
              <a:rPr lang="ru-RU" sz="2000" dirty="0"/>
              <a:t>по </a:t>
            </a:r>
            <a:r>
              <a:rPr lang="en-US" sz="2000" dirty="0"/>
              <a:t>Geant4-DNA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b="1" dirty="0"/>
              <a:t>Составление плана тем </a:t>
            </a:r>
            <a:r>
              <a:rPr lang="ru-RU" sz="2000" dirty="0"/>
              <a:t>для курса школьников «</a:t>
            </a:r>
            <a:r>
              <a:rPr lang="ru-RU" sz="2000" i="1" dirty="0"/>
              <a:t>Введение в физику элементарных частиц</a:t>
            </a:r>
            <a:r>
              <a:rPr lang="ru-RU" sz="2000" dirty="0"/>
              <a:t>»</a:t>
            </a:r>
            <a:endParaRPr lang="ru-RU" sz="1400" b="1" dirty="0"/>
          </a:p>
          <a:p>
            <a:pPr marL="342900" indent="-342900">
              <a:buAutoNum type="arabicPeriod"/>
            </a:pPr>
            <a:endParaRPr lang="ru-RU" sz="1000" dirty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97662-C173-EF6E-29F6-12B3042A6BB9}"/>
              </a:ext>
            </a:extLst>
          </p:cNvPr>
          <p:cNvSpPr txBox="1"/>
          <p:nvPr/>
        </p:nvSpPr>
        <p:spPr>
          <a:xfrm>
            <a:off x="2817471" y="7007363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24/02/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438EF-F04A-ECD9-18EA-C5D4CCEC0F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345" t="10124" r="3411"/>
          <a:stretch/>
        </p:blipFill>
        <p:spPr>
          <a:xfrm rot="854148">
            <a:off x="8666153" y="3366837"/>
            <a:ext cx="2056399" cy="1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1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0275-7E5B-9772-70EB-8DC66EC8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Задачи (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24.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02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-03.</a:t>
            </a:r>
            <a:r>
              <a:rPr lang="en-US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</a:t>
            </a:r>
            <a:r>
              <a:rPr lang="ru-RU" sz="4400" b="1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3</a:t>
            </a:r>
            <a:r>
              <a:rPr lang="ru-RU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4658-AA72-152C-427A-74C6E15F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8356600" cy="3721478"/>
          </a:xfrm>
        </p:spPr>
        <p:txBody>
          <a:bodyPr>
            <a:normAutofit/>
          </a:bodyPr>
          <a:lstStyle/>
          <a:p>
            <a:r>
              <a:rPr lang="ru-RU" sz="2200" b="1" dirty="0"/>
              <a:t>Встретиться</a:t>
            </a:r>
            <a:r>
              <a:rPr lang="ru-RU" sz="2200" dirty="0"/>
              <a:t> с В.Н. Иванченко: </a:t>
            </a:r>
            <a:r>
              <a:rPr lang="ru-RU" sz="2200" b="1" dirty="0"/>
              <a:t>обсудить </a:t>
            </a:r>
            <a:r>
              <a:rPr lang="ru-RU" sz="2200" dirty="0"/>
              <a:t>НОВЫЕ результаты</a:t>
            </a:r>
          </a:p>
          <a:p>
            <a:pPr marL="0" indent="0">
              <a:buNone/>
            </a:pPr>
            <a:endParaRPr lang="ru-RU" sz="2200" b="1" dirty="0"/>
          </a:p>
          <a:p>
            <a:r>
              <a:rPr lang="ru-RU" sz="2200" b="1" dirty="0"/>
              <a:t>Настроить </a:t>
            </a:r>
            <a:r>
              <a:rPr lang="ru-RU" sz="2200" dirty="0"/>
              <a:t>автоматическую подгонку </a:t>
            </a:r>
            <a:r>
              <a:rPr lang="ru-RU" sz="2200" b="1" dirty="0"/>
              <a:t>бинов</a:t>
            </a:r>
            <a:r>
              <a:rPr lang="ru-RU" sz="2200" dirty="0"/>
              <a:t>, </a:t>
            </a:r>
            <a:r>
              <a:rPr lang="en-US" sz="2200" b="1" dirty="0"/>
              <a:t>min</a:t>
            </a:r>
            <a:r>
              <a:rPr lang="en-US" sz="2200" dirty="0"/>
              <a:t> </a:t>
            </a:r>
            <a:r>
              <a:rPr lang="ru-RU" sz="2200" dirty="0"/>
              <a:t>и </a:t>
            </a:r>
            <a:r>
              <a:rPr lang="en-US" sz="2200" b="1" dirty="0"/>
              <a:t>max </a:t>
            </a:r>
            <a:r>
              <a:rPr lang="ru-RU" sz="2200" dirty="0"/>
              <a:t>параметров в гистограммах</a:t>
            </a:r>
            <a:endParaRPr lang="ru-RU" sz="2200" b="1" dirty="0"/>
          </a:p>
          <a:p>
            <a:pPr marL="0" indent="0">
              <a:buNone/>
            </a:pPr>
            <a:endParaRPr lang="ru-RU" sz="2200" dirty="0"/>
          </a:p>
          <a:p>
            <a:r>
              <a:rPr lang="ru-RU" sz="2200" b="1" dirty="0"/>
              <a:t>Создать </a:t>
            </a:r>
            <a:r>
              <a:rPr lang="en-US" sz="2200" dirty="0"/>
              <a:t>macro</a:t>
            </a:r>
            <a:r>
              <a:rPr lang="ru-RU" sz="2200" dirty="0"/>
              <a:t>-файл для случая «включённой химии»</a:t>
            </a:r>
          </a:p>
          <a:p>
            <a:endParaRPr lang="ru-RU" sz="2200" dirty="0"/>
          </a:p>
          <a:p>
            <a:r>
              <a:rPr lang="ru-RU" sz="2200" b="1" dirty="0"/>
              <a:t>Оценить </a:t>
            </a:r>
            <a:r>
              <a:rPr lang="ru-RU" sz="2200" dirty="0"/>
              <a:t>количественно </a:t>
            </a:r>
            <a:r>
              <a:rPr lang="ru-RU" sz="2200" b="1" dirty="0"/>
              <a:t>схожесть </a:t>
            </a:r>
            <a:r>
              <a:rPr lang="ru-RU" sz="2200" dirty="0"/>
              <a:t>данных </a:t>
            </a:r>
            <a:r>
              <a:rPr lang="en-US" sz="2200" dirty="0"/>
              <a:t>ICRU90 </a:t>
            </a:r>
            <a:r>
              <a:rPr lang="ru-RU" sz="2200" dirty="0"/>
              <a:t>и данных моделирования</a:t>
            </a:r>
          </a:p>
          <a:p>
            <a:endParaRPr lang="en-US" sz="2200" dirty="0"/>
          </a:p>
          <a:p>
            <a:endParaRPr lang="ru-RU" sz="3200" dirty="0"/>
          </a:p>
          <a:p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endParaRPr lang="ru-RU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3444D-0555-10E0-95E3-50B12163E81D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BEBBB6A2-FF70-C780-674A-ABD628E78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D273EF-4340-1656-CE78-51E56B764F05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B29822-B72C-7BB0-56D8-DACFF2314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E8E42-A35E-9AA9-A28C-00A914F45F48}"/>
              </a:ext>
            </a:extLst>
          </p:cNvPr>
          <p:cNvSpPr txBox="1"/>
          <p:nvPr/>
        </p:nvSpPr>
        <p:spPr>
          <a:xfrm>
            <a:off x="10327899" y="1820908"/>
            <a:ext cx="139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(25.02.2025)</a:t>
            </a:r>
            <a:endParaRPr lang="ru-RU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FAA36F-D1F2-2DB3-B060-6D4969CE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0CE1-7435-188A-E44F-B0FD842DBFBA}"/>
              </a:ext>
            </a:extLst>
          </p:cNvPr>
          <p:cNvSpPr txBox="1"/>
          <p:nvPr/>
        </p:nvSpPr>
        <p:spPr>
          <a:xfrm>
            <a:off x="10327899" y="5131758"/>
            <a:ext cx="139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</a:t>
            </a:r>
            <a:r>
              <a:rPr lang="ru-RU" b="1" dirty="0"/>
              <a:t>02</a:t>
            </a:r>
            <a:r>
              <a:rPr lang="ru-RU" sz="1800" b="1" dirty="0"/>
              <a:t>.03.2025)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9C12D-71F9-523F-2E51-2485B65FBEBA}"/>
              </a:ext>
            </a:extLst>
          </p:cNvPr>
          <p:cNvSpPr txBox="1"/>
          <p:nvPr/>
        </p:nvSpPr>
        <p:spPr>
          <a:xfrm>
            <a:off x="9988287" y="2728169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</a:t>
            </a:r>
            <a:r>
              <a:rPr lang="ru-RU" b="1" dirty="0"/>
              <a:t>28</a:t>
            </a:r>
            <a:r>
              <a:rPr lang="ru-RU" sz="1800" b="1" dirty="0"/>
              <a:t>.02.2025)</a:t>
            </a:r>
            <a:endParaRPr lang="ru-RU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515C02-D81D-E4F7-9A1B-B3E879A9E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001" y="99781"/>
            <a:ext cx="1577597" cy="118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6D2D0-A3F3-17E3-E393-25FE29E7A4D5}"/>
              </a:ext>
            </a:extLst>
          </p:cNvPr>
          <p:cNvSpPr txBox="1"/>
          <p:nvPr/>
        </p:nvSpPr>
        <p:spPr>
          <a:xfrm>
            <a:off x="9988287" y="3892609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(02.03.2025)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924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E22-AF54-481E-8F92-36854CEE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6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Спасибо за внимание!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5D93A-FFA9-40F4-AED8-01ADAB9675E4}"/>
              </a:ext>
            </a:extLst>
          </p:cNvPr>
          <p:cNvGrpSpPr/>
          <p:nvPr/>
        </p:nvGrpSpPr>
        <p:grpSpPr>
          <a:xfrm>
            <a:off x="4633195" y="296828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733BC758-1718-4B99-BB1A-AFAB470BB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0190E1-DD9F-4F79-97D8-677AEE28AAD1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3E6084-AA49-F1A6-F19C-19828CFF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4364637" y="3381189"/>
            <a:ext cx="1162688" cy="114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73CE6-F285-F99C-74EA-06288DF7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5710941" y="3337619"/>
            <a:ext cx="1905739" cy="11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242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Bold</vt:lpstr>
      <vt:lpstr>Calibri Light</vt:lpstr>
      <vt:lpstr>Office Theme</vt:lpstr>
      <vt:lpstr>Радиационные эффекты альфа-радиоактивных изотопов</vt:lpstr>
      <vt:lpstr>Отчёт (17.02-24.02)</vt:lpstr>
      <vt:lpstr>PowerPoint Presentation</vt:lpstr>
      <vt:lpstr>Отчёт (17.02-24.02)</vt:lpstr>
      <vt:lpstr>PowerPoint Presentation</vt:lpstr>
      <vt:lpstr>Отчёт (17.02-24.02)</vt:lpstr>
      <vt:lpstr>Задачи (24.02-03.03)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воздействия диффузионных альфа-излучателей на клетку при лучевой терапии</dc:title>
  <dc:creator>Матвей Вологжин</dc:creator>
  <cp:lastModifiedBy>Матвей Вологжин</cp:lastModifiedBy>
  <cp:revision>4</cp:revision>
  <dcterms:created xsi:type="dcterms:W3CDTF">2024-08-30T15:21:47Z</dcterms:created>
  <dcterms:modified xsi:type="dcterms:W3CDTF">2025-02-24T10:53:22Z</dcterms:modified>
</cp:coreProperties>
</file>