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7" r:id="rId2"/>
    <p:sldId id="261" r:id="rId3"/>
    <p:sldId id="265" r:id="rId4"/>
    <p:sldId id="26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3416531" y="5075959"/>
            <a:ext cx="8775469" cy="1280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Еженедельный отчет: Разработка сопряжения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L</a:t>
            </a:r>
            <a:r>
              <a:rPr lang="ru-RU" sz="3200" b="1" dirty="0" smtClean="0">
                <a:solidFill>
                  <a:srgbClr val="000000"/>
                </a:solidFill>
                <a:latin typeface="+mn-lt"/>
              </a:rPr>
              <a:t>2 концентратора  и компьютера в эксперименте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NICA</a:t>
            </a:r>
            <a:endParaRPr lang="ru-RU" sz="3200" b="1" dirty="0" smtClean="0">
              <a:solidFill>
                <a:srgbClr val="000000"/>
              </a:solidFill>
              <a:latin typeface="+mn-lt"/>
            </a:endParaRPr>
          </a:p>
          <a:p>
            <a:pPr algn="ct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2400" b="1" dirty="0">
              <a:solidFill>
                <a:srgbClr val="000000"/>
              </a:solidFill>
              <a:latin typeface="+mn-lt"/>
            </a:endParaRPr>
          </a:p>
          <a:p>
            <a:pPr algn="r"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Ерофеев Дмитрий, 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24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</a:rPr>
              <a:t>02.2025</a:t>
            </a:r>
            <a:endParaRPr lang="ru-RU" sz="18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03" t="6293"/>
          <a:stretch/>
        </p:blipFill>
        <p:spPr>
          <a:xfrm>
            <a:off x="6502375" y="357264"/>
            <a:ext cx="4775225" cy="4753170"/>
          </a:xfrm>
          <a:prstGeom prst="rect">
            <a:avLst/>
          </a:prstGeom>
        </p:spPr>
      </p:pic>
      <p:pic>
        <p:nvPicPr>
          <p:cNvPr id="6" name="Рисунок 5" descr="C:\Users\HP\Downloads\Telegram Desktop\IMG_20240802_1232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0" y="660567"/>
            <a:ext cx="5358821" cy="414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9228" y="6301895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35811" y="6022793"/>
            <a:ext cx="541333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сопряжения L2 концентратора  и компьютера в эксперименте NICA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AutoShape 6" descr="https://git.jinr.ru/spd/DAQ/l2-hub/-/raw/main/docs/L2_hu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72" y="313506"/>
            <a:ext cx="917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5" y="261258"/>
            <a:ext cx="10227336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9228" y="6301895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"/>
          <p:cNvSpPr/>
          <p:nvPr/>
        </p:nvSpPr>
        <p:spPr>
          <a:xfrm>
            <a:off x="1335811" y="6022793"/>
            <a:ext cx="541333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сопряжения L2 концентратора  и компьютера в эксперименте NICA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AutoShape 6" descr="https://git.jinr.ru/spd/DAQ/l2-hub/-/raw/main/docs/L2_hu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72" y="313506"/>
            <a:ext cx="917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1" y="413699"/>
            <a:ext cx="6562165" cy="5156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94" y="591670"/>
            <a:ext cx="129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сейчас: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17" y="243330"/>
            <a:ext cx="5074239" cy="267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007" y="2963659"/>
            <a:ext cx="5047393" cy="2900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469" y="2760617"/>
            <a:ext cx="19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должно быть: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7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3387</TotalTime>
  <Words>83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HP</cp:lastModifiedBy>
  <cp:revision>96</cp:revision>
  <dcterms:created xsi:type="dcterms:W3CDTF">2015-09-03T07:45:20Z</dcterms:created>
  <dcterms:modified xsi:type="dcterms:W3CDTF">2025-02-24T11:18:11Z</dcterms:modified>
</cp:coreProperties>
</file>