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61" r:id="rId3"/>
    <p:sldId id="262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1"/>
            <p14:sldId id="262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24.02.2025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24.02.2025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24.02.2025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24.02.2025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24.02.2025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24.02.2025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en-US" smtClean="0"/>
              <a:t>24</a:t>
            </a:r>
            <a:r>
              <a:rPr lang="ru-RU" smtClean="0"/>
              <a:t>.0</a:t>
            </a:r>
            <a:r>
              <a:rPr lang="en-US" dirty="0" smtClean="0"/>
              <a:t>2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КМД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474" y="1820862"/>
            <a:ext cx="4286149" cy="4351338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  <p:pic>
        <p:nvPicPr>
          <p:cNvPr id="2050" name="Picture 2" descr="КМД-2 - Криогенный Магнитный Детекто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29" y="1706562"/>
            <a:ext cx="42672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02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Tetha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85" y="1775608"/>
            <a:ext cx="4484077" cy="211392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48" y="3437791"/>
            <a:ext cx="5436443" cy="282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8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65" y="1585814"/>
            <a:ext cx="5651836" cy="2924640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270" y="3701562"/>
            <a:ext cx="5504152" cy="294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67424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542</TotalTime>
  <Words>12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Schoolbook</vt:lpstr>
      <vt:lpstr>Wingdings 2</vt:lpstr>
      <vt:lpstr>View</vt:lpstr>
      <vt:lpstr>Отчёт 24.02 </vt:lpstr>
      <vt:lpstr>КМД</vt:lpstr>
      <vt:lpstr>Tetha</vt:lpstr>
      <vt:lpstr>Задача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63</cp:revision>
  <dcterms:created xsi:type="dcterms:W3CDTF">2024-10-28T05:49:10Z</dcterms:created>
  <dcterms:modified xsi:type="dcterms:W3CDTF">2025-02-24T10:56:02Z</dcterms:modified>
</cp:coreProperties>
</file>